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6"/>
  </p:notesMasterIdLst>
  <p:handoutMasterIdLst>
    <p:handoutMasterId r:id="rId17"/>
  </p:handoutMasterIdLst>
  <p:sldIdLst>
    <p:sldId id="319" r:id="rId3"/>
    <p:sldId id="322" r:id="rId4"/>
    <p:sldId id="308" r:id="rId5"/>
    <p:sldId id="321" r:id="rId6"/>
    <p:sldId id="325" r:id="rId7"/>
    <p:sldId id="323" r:id="rId8"/>
    <p:sldId id="326" r:id="rId9"/>
    <p:sldId id="327" r:id="rId10"/>
    <p:sldId id="328" r:id="rId11"/>
    <p:sldId id="330" r:id="rId12"/>
    <p:sldId id="329" r:id="rId13"/>
    <p:sldId id="320" r:id="rId14"/>
    <p:sldId id="31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8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179C37-CBD6-4495-B3C2-EC4BA21A739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3A9C67C-39BD-4908-B375-8341A78DF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Preliminary analysis on data</a:t>
          </a:r>
        </a:p>
      </dgm:t>
    </dgm:pt>
    <dgm:pt modelId="{093C548A-38BD-4917-804C-AD8F889F047A}" type="parTrans" cxnId="{42FB6425-AB4A-4E31-98F1-2A6124895794}">
      <dgm:prSet/>
      <dgm:spPr/>
      <dgm:t>
        <a:bodyPr/>
        <a:lstStyle/>
        <a:p>
          <a:endParaRPr lang="en-US"/>
        </a:p>
      </dgm:t>
    </dgm:pt>
    <dgm:pt modelId="{2D59BE70-2BCF-415E-BF5C-EEB4A6312DFF}" type="sibTrans" cxnId="{42FB6425-AB4A-4E31-98F1-2A61248957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DCE7C9-1933-4D80-9442-9072F4C9EA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 and cleaning for any missing values</a:t>
          </a:r>
        </a:p>
      </dgm:t>
    </dgm:pt>
    <dgm:pt modelId="{7AD0E3CA-5A05-4D20-81DA-9472B09D5AB2}" type="parTrans" cxnId="{77518284-051C-4883-93D5-04AF1367965D}">
      <dgm:prSet/>
      <dgm:spPr/>
      <dgm:t>
        <a:bodyPr/>
        <a:lstStyle/>
        <a:p>
          <a:endParaRPr lang="en-US"/>
        </a:p>
      </dgm:t>
    </dgm:pt>
    <dgm:pt modelId="{C0FD7ED8-48AE-4859-BADC-0CFECFE0DB7F}" type="sibTrans" cxnId="{77518284-051C-4883-93D5-04AF136796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A983E9-3510-4ECA-8A62-B594848740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Perform Exploratory Data Analysis</a:t>
          </a:r>
        </a:p>
      </dgm:t>
    </dgm:pt>
    <dgm:pt modelId="{1E38AE46-7DCD-45AA-B64B-F152DD4FDE28}" type="parTrans" cxnId="{9D833DE0-0C10-417B-9AEA-F34EA2AD6A49}">
      <dgm:prSet/>
      <dgm:spPr/>
      <dgm:t>
        <a:bodyPr/>
        <a:lstStyle/>
        <a:p>
          <a:endParaRPr lang="en-US"/>
        </a:p>
      </dgm:t>
    </dgm:pt>
    <dgm:pt modelId="{FA50F187-DAC0-4C33-B8D6-635A95648217}" type="sibTrans" cxnId="{9D833DE0-0C10-417B-9AEA-F34EA2AD6A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18065E-6F88-4B04-BE52-58A061D625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 and test models</a:t>
          </a:r>
        </a:p>
      </dgm:t>
    </dgm:pt>
    <dgm:pt modelId="{341FBBB1-FA7E-4DD9-B944-F955A38B7934}" type="parTrans" cxnId="{FCEE2EF8-E6ED-4976-8BCB-AAC9CA466A86}">
      <dgm:prSet/>
      <dgm:spPr/>
      <dgm:t>
        <a:bodyPr/>
        <a:lstStyle/>
        <a:p>
          <a:endParaRPr lang="en-US"/>
        </a:p>
      </dgm:t>
    </dgm:pt>
    <dgm:pt modelId="{D7BB8663-AEEC-4CB6-B723-A38228064857}" type="sibTrans" cxnId="{FCEE2EF8-E6ED-4976-8BCB-AAC9CA466A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D31EF0-8DA6-46F0-9BCD-AAB5901EC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evaluation and tuning</a:t>
          </a:r>
        </a:p>
      </dgm:t>
    </dgm:pt>
    <dgm:pt modelId="{E4847B8B-8879-4725-9AA3-9BF2A6E3673A}" type="parTrans" cxnId="{B469502A-BBA7-471F-BE7C-0B328309BEB1}">
      <dgm:prSet/>
      <dgm:spPr/>
      <dgm:t>
        <a:bodyPr/>
        <a:lstStyle/>
        <a:p>
          <a:endParaRPr lang="en-US"/>
        </a:p>
      </dgm:t>
    </dgm:pt>
    <dgm:pt modelId="{4C739D21-2792-460A-99E3-923713220F09}" type="sibTrans" cxnId="{B469502A-BBA7-471F-BE7C-0B328309BEB1}">
      <dgm:prSet/>
      <dgm:spPr/>
      <dgm:t>
        <a:bodyPr/>
        <a:lstStyle/>
        <a:p>
          <a:endParaRPr lang="en-US"/>
        </a:p>
      </dgm:t>
    </dgm:pt>
    <dgm:pt modelId="{74DA95C4-4596-49A7-B0F3-A8F945FF6B58}" type="pres">
      <dgm:prSet presAssocID="{24179C37-CBD6-4495-B3C2-EC4BA21A739E}" presName="root" presStyleCnt="0">
        <dgm:presLayoutVars>
          <dgm:dir/>
          <dgm:resizeHandles val="exact"/>
        </dgm:presLayoutVars>
      </dgm:prSet>
      <dgm:spPr/>
    </dgm:pt>
    <dgm:pt modelId="{7EAE0811-17D0-4C42-A49C-A30AE33D445E}" type="pres">
      <dgm:prSet presAssocID="{24179C37-CBD6-4495-B3C2-EC4BA21A739E}" presName="container" presStyleCnt="0">
        <dgm:presLayoutVars>
          <dgm:dir/>
          <dgm:resizeHandles val="exact"/>
        </dgm:presLayoutVars>
      </dgm:prSet>
      <dgm:spPr/>
    </dgm:pt>
    <dgm:pt modelId="{A8DA3713-C229-465B-9045-FECD6FEBCFA7}" type="pres">
      <dgm:prSet presAssocID="{C3A9C67C-39BD-4908-B375-8341A78DF1F3}" presName="compNode" presStyleCnt="0"/>
      <dgm:spPr/>
    </dgm:pt>
    <dgm:pt modelId="{8AD5B76B-418E-47E5-90F1-CF78642A0DEC}" type="pres">
      <dgm:prSet presAssocID="{C3A9C67C-39BD-4908-B375-8341A78DF1F3}" presName="iconBgRect" presStyleLbl="bgShp" presStyleIdx="0" presStyleCnt="5"/>
      <dgm:spPr/>
    </dgm:pt>
    <dgm:pt modelId="{E93D5540-FAF1-42B4-838F-199C530578F9}" type="pres">
      <dgm:prSet presAssocID="{C3A9C67C-39BD-4908-B375-8341A78DF1F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02B986-B81F-49AC-9041-0D155D401F8E}" type="pres">
      <dgm:prSet presAssocID="{C3A9C67C-39BD-4908-B375-8341A78DF1F3}" presName="spaceRect" presStyleCnt="0"/>
      <dgm:spPr/>
    </dgm:pt>
    <dgm:pt modelId="{57A40148-2368-4C90-B184-850BD54ADA2E}" type="pres">
      <dgm:prSet presAssocID="{C3A9C67C-39BD-4908-B375-8341A78DF1F3}" presName="textRect" presStyleLbl="revTx" presStyleIdx="0" presStyleCnt="5">
        <dgm:presLayoutVars>
          <dgm:chMax val="1"/>
          <dgm:chPref val="1"/>
        </dgm:presLayoutVars>
      </dgm:prSet>
      <dgm:spPr/>
    </dgm:pt>
    <dgm:pt modelId="{F58C9305-97A4-411F-A456-07BD3EA1976C}" type="pres">
      <dgm:prSet presAssocID="{2D59BE70-2BCF-415E-BF5C-EEB4A6312DFF}" presName="sibTrans" presStyleLbl="sibTrans2D1" presStyleIdx="0" presStyleCnt="0"/>
      <dgm:spPr/>
    </dgm:pt>
    <dgm:pt modelId="{5BB193C4-9397-4B75-B1E0-24369011D9A8}" type="pres">
      <dgm:prSet presAssocID="{20DCE7C9-1933-4D80-9442-9072F4C9EA05}" presName="compNode" presStyleCnt="0"/>
      <dgm:spPr/>
    </dgm:pt>
    <dgm:pt modelId="{96711DD5-BEFF-4809-B0A5-320FAAEA045F}" type="pres">
      <dgm:prSet presAssocID="{20DCE7C9-1933-4D80-9442-9072F4C9EA05}" presName="iconBgRect" presStyleLbl="bgShp" presStyleIdx="1" presStyleCnt="5"/>
      <dgm:spPr/>
    </dgm:pt>
    <dgm:pt modelId="{79F68A8D-6A4A-499C-97E5-53003BAD994A}" type="pres">
      <dgm:prSet presAssocID="{20DCE7C9-1933-4D80-9442-9072F4C9EA0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02E0194-38F2-494E-B547-5E7B950AAD48}" type="pres">
      <dgm:prSet presAssocID="{20DCE7C9-1933-4D80-9442-9072F4C9EA05}" presName="spaceRect" presStyleCnt="0"/>
      <dgm:spPr/>
    </dgm:pt>
    <dgm:pt modelId="{BFC18BB2-1165-4B7A-8DC7-A2C07284800A}" type="pres">
      <dgm:prSet presAssocID="{20DCE7C9-1933-4D80-9442-9072F4C9EA05}" presName="textRect" presStyleLbl="revTx" presStyleIdx="1" presStyleCnt="5">
        <dgm:presLayoutVars>
          <dgm:chMax val="1"/>
          <dgm:chPref val="1"/>
        </dgm:presLayoutVars>
      </dgm:prSet>
      <dgm:spPr/>
    </dgm:pt>
    <dgm:pt modelId="{3D456E6D-7889-4ACA-A6EA-55F070FAC6AF}" type="pres">
      <dgm:prSet presAssocID="{C0FD7ED8-48AE-4859-BADC-0CFECFE0DB7F}" presName="sibTrans" presStyleLbl="sibTrans2D1" presStyleIdx="0" presStyleCnt="0"/>
      <dgm:spPr/>
    </dgm:pt>
    <dgm:pt modelId="{7B763D7D-2697-4144-87B7-9B350AB4319E}" type="pres">
      <dgm:prSet presAssocID="{1FA983E9-3510-4ECA-8A62-B59484874067}" presName="compNode" presStyleCnt="0"/>
      <dgm:spPr/>
    </dgm:pt>
    <dgm:pt modelId="{65554EEA-6E51-4FAA-A99E-9F402ADCC281}" type="pres">
      <dgm:prSet presAssocID="{1FA983E9-3510-4ECA-8A62-B59484874067}" presName="iconBgRect" presStyleLbl="bgShp" presStyleIdx="2" presStyleCnt="5"/>
      <dgm:spPr/>
    </dgm:pt>
    <dgm:pt modelId="{990AB0C1-43FA-48A6-856B-63BD896DBBDD}" type="pres">
      <dgm:prSet presAssocID="{1FA983E9-3510-4ECA-8A62-B5948487406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3BEFF8D-5667-4F2B-B19D-5C6861A1F5EF}" type="pres">
      <dgm:prSet presAssocID="{1FA983E9-3510-4ECA-8A62-B59484874067}" presName="spaceRect" presStyleCnt="0"/>
      <dgm:spPr/>
    </dgm:pt>
    <dgm:pt modelId="{5DD8894D-7024-40AD-9BA8-7A0A27D00219}" type="pres">
      <dgm:prSet presAssocID="{1FA983E9-3510-4ECA-8A62-B59484874067}" presName="textRect" presStyleLbl="revTx" presStyleIdx="2" presStyleCnt="5">
        <dgm:presLayoutVars>
          <dgm:chMax val="1"/>
          <dgm:chPref val="1"/>
        </dgm:presLayoutVars>
      </dgm:prSet>
      <dgm:spPr/>
    </dgm:pt>
    <dgm:pt modelId="{E9D84BA6-2D67-4F73-9DF1-94809A3567C5}" type="pres">
      <dgm:prSet presAssocID="{FA50F187-DAC0-4C33-B8D6-635A95648217}" presName="sibTrans" presStyleLbl="sibTrans2D1" presStyleIdx="0" presStyleCnt="0"/>
      <dgm:spPr/>
    </dgm:pt>
    <dgm:pt modelId="{12825A25-5537-4DED-804C-728EA402C891}" type="pres">
      <dgm:prSet presAssocID="{7718065E-6F88-4B04-BE52-58A061D625A1}" presName="compNode" presStyleCnt="0"/>
      <dgm:spPr/>
    </dgm:pt>
    <dgm:pt modelId="{C22385D1-3942-4BC1-9E65-A8F6DA17DE4D}" type="pres">
      <dgm:prSet presAssocID="{7718065E-6F88-4B04-BE52-58A061D625A1}" presName="iconBgRect" presStyleLbl="bgShp" presStyleIdx="3" presStyleCnt="5"/>
      <dgm:spPr/>
    </dgm:pt>
    <dgm:pt modelId="{BA65D83F-7767-449D-9A08-63564DBFFAA8}" type="pres">
      <dgm:prSet presAssocID="{7718065E-6F88-4B04-BE52-58A061D625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74537F-2727-41D0-B46D-8E348EC7A146}" type="pres">
      <dgm:prSet presAssocID="{7718065E-6F88-4B04-BE52-58A061D625A1}" presName="spaceRect" presStyleCnt="0"/>
      <dgm:spPr/>
    </dgm:pt>
    <dgm:pt modelId="{E1A35F45-0987-4A75-B101-AFB6E25886A7}" type="pres">
      <dgm:prSet presAssocID="{7718065E-6F88-4B04-BE52-58A061D625A1}" presName="textRect" presStyleLbl="revTx" presStyleIdx="3" presStyleCnt="5">
        <dgm:presLayoutVars>
          <dgm:chMax val="1"/>
          <dgm:chPref val="1"/>
        </dgm:presLayoutVars>
      </dgm:prSet>
      <dgm:spPr/>
    </dgm:pt>
    <dgm:pt modelId="{7FBE88DD-84C3-4FB2-99EA-869B99961FB9}" type="pres">
      <dgm:prSet presAssocID="{D7BB8663-AEEC-4CB6-B723-A38228064857}" presName="sibTrans" presStyleLbl="sibTrans2D1" presStyleIdx="0" presStyleCnt="0"/>
      <dgm:spPr/>
    </dgm:pt>
    <dgm:pt modelId="{3B0B276E-B7CB-4109-B2F7-20A3AC07D9C9}" type="pres">
      <dgm:prSet presAssocID="{A2D31EF0-8DA6-46F0-9BCD-AAB5901EC120}" presName="compNode" presStyleCnt="0"/>
      <dgm:spPr/>
    </dgm:pt>
    <dgm:pt modelId="{658A7967-E3EA-4667-AA65-C222845D3841}" type="pres">
      <dgm:prSet presAssocID="{A2D31EF0-8DA6-46F0-9BCD-AAB5901EC120}" presName="iconBgRect" presStyleLbl="bgShp" presStyleIdx="4" presStyleCnt="5"/>
      <dgm:spPr/>
    </dgm:pt>
    <dgm:pt modelId="{DEC4D93D-358F-48E3-83D0-0DC78BDB8995}" type="pres">
      <dgm:prSet presAssocID="{A2D31EF0-8DA6-46F0-9BCD-AAB5901EC1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83FE9CA-F4E8-4475-9211-F595671181EE}" type="pres">
      <dgm:prSet presAssocID="{A2D31EF0-8DA6-46F0-9BCD-AAB5901EC120}" presName="spaceRect" presStyleCnt="0"/>
      <dgm:spPr/>
    </dgm:pt>
    <dgm:pt modelId="{57409AB1-9F6D-4B3C-A124-88FE0E9D1B96}" type="pres">
      <dgm:prSet presAssocID="{A2D31EF0-8DA6-46F0-9BCD-AAB5901EC1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F9A2824-2C0D-DD47-B15B-CAC8EFE97982}" type="presOf" srcId="{C3A9C67C-39BD-4908-B375-8341A78DF1F3}" destId="{57A40148-2368-4C90-B184-850BD54ADA2E}" srcOrd="0" destOrd="0" presId="urn:microsoft.com/office/officeart/2018/2/layout/IconCircleList"/>
    <dgm:cxn modelId="{42FB6425-AB4A-4E31-98F1-2A6124895794}" srcId="{24179C37-CBD6-4495-B3C2-EC4BA21A739E}" destId="{C3A9C67C-39BD-4908-B375-8341A78DF1F3}" srcOrd="0" destOrd="0" parTransId="{093C548A-38BD-4917-804C-AD8F889F047A}" sibTransId="{2D59BE70-2BCF-415E-BF5C-EEB4A6312DFF}"/>
    <dgm:cxn modelId="{B469502A-BBA7-471F-BE7C-0B328309BEB1}" srcId="{24179C37-CBD6-4495-B3C2-EC4BA21A739E}" destId="{A2D31EF0-8DA6-46F0-9BCD-AAB5901EC120}" srcOrd="4" destOrd="0" parTransId="{E4847B8B-8879-4725-9AA3-9BF2A6E3673A}" sibTransId="{4C739D21-2792-460A-99E3-923713220F09}"/>
    <dgm:cxn modelId="{FEAE7336-AEC7-834D-B0C7-99CC3E2FDF1E}" type="presOf" srcId="{7718065E-6F88-4B04-BE52-58A061D625A1}" destId="{E1A35F45-0987-4A75-B101-AFB6E25886A7}" srcOrd="0" destOrd="0" presId="urn:microsoft.com/office/officeart/2018/2/layout/IconCircleList"/>
    <dgm:cxn modelId="{A77E5C51-FA33-EC45-AB0F-4E855BCF678A}" type="presOf" srcId="{FA50F187-DAC0-4C33-B8D6-635A95648217}" destId="{E9D84BA6-2D67-4F73-9DF1-94809A3567C5}" srcOrd="0" destOrd="0" presId="urn:microsoft.com/office/officeart/2018/2/layout/IconCircleList"/>
    <dgm:cxn modelId="{C3C7C556-B10F-194E-A413-562F73A55D67}" type="presOf" srcId="{2D59BE70-2BCF-415E-BF5C-EEB4A6312DFF}" destId="{F58C9305-97A4-411F-A456-07BD3EA1976C}" srcOrd="0" destOrd="0" presId="urn:microsoft.com/office/officeart/2018/2/layout/IconCircleList"/>
    <dgm:cxn modelId="{77518284-051C-4883-93D5-04AF1367965D}" srcId="{24179C37-CBD6-4495-B3C2-EC4BA21A739E}" destId="{20DCE7C9-1933-4D80-9442-9072F4C9EA05}" srcOrd="1" destOrd="0" parTransId="{7AD0E3CA-5A05-4D20-81DA-9472B09D5AB2}" sibTransId="{C0FD7ED8-48AE-4859-BADC-0CFECFE0DB7F}"/>
    <dgm:cxn modelId="{4F5B3EA3-53CB-354F-988C-FA4743A36655}" type="presOf" srcId="{24179C37-CBD6-4495-B3C2-EC4BA21A739E}" destId="{74DA95C4-4596-49A7-B0F3-A8F945FF6B58}" srcOrd="0" destOrd="0" presId="urn:microsoft.com/office/officeart/2018/2/layout/IconCircleList"/>
    <dgm:cxn modelId="{02A2EFBE-DF63-2647-9827-36E036E10CD7}" type="presOf" srcId="{D7BB8663-AEEC-4CB6-B723-A38228064857}" destId="{7FBE88DD-84C3-4FB2-99EA-869B99961FB9}" srcOrd="0" destOrd="0" presId="urn:microsoft.com/office/officeart/2018/2/layout/IconCircleList"/>
    <dgm:cxn modelId="{FCF743C6-0A91-0643-A763-02A6E5F4253F}" type="presOf" srcId="{C0FD7ED8-48AE-4859-BADC-0CFECFE0DB7F}" destId="{3D456E6D-7889-4ACA-A6EA-55F070FAC6AF}" srcOrd="0" destOrd="0" presId="urn:microsoft.com/office/officeart/2018/2/layout/IconCircleList"/>
    <dgm:cxn modelId="{10DB7FDA-2836-EC49-8681-39012A156DD3}" type="presOf" srcId="{20DCE7C9-1933-4D80-9442-9072F4C9EA05}" destId="{BFC18BB2-1165-4B7A-8DC7-A2C07284800A}" srcOrd="0" destOrd="0" presId="urn:microsoft.com/office/officeart/2018/2/layout/IconCircleList"/>
    <dgm:cxn modelId="{58D189DD-6E54-6F4F-BB89-FF7AB1A185D7}" type="presOf" srcId="{1FA983E9-3510-4ECA-8A62-B59484874067}" destId="{5DD8894D-7024-40AD-9BA8-7A0A27D00219}" srcOrd="0" destOrd="0" presId="urn:microsoft.com/office/officeart/2018/2/layout/IconCircleList"/>
    <dgm:cxn modelId="{9D833DE0-0C10-417B-9AEA-F34EA2AD6A49}" srcId="{24179C37-CBD6-4495-B3C2-EC4BA21A739E}" destId="{1FA983E9-3510-4ECA-8A62-B59484874067}" srcOrd="2" destOrd="0" parTransId="{1E38AE46-7DCD-45AA-B64B-F152DD4FDE28}" sibTransId="{FA50F187-DAC0-4C33-B8D6-635A95648217}"/>
    <dgm:cxn modelId="{6B56CFE0-0993-6A45-98CB-DBC64CE5C880}" type="presOf" srcId="{A2D31EF0-8DA6-46F0-9BCD-AAB5901EC120}" destId="{57409AB1-9F6D-4B3C-A124-88FE0E9D1B96}" srcOrd="0" destOrd="0" presId="urn:microsoft.com/office/officeart/2018/2/layout/IconCircleList"/>
    <dgm:cxn modelId="{FCEE2EF8-E6ED-4976-8BCB-AAC9CA466A86}" srcId="{24179C37-CBD6-4495-B3C2-EC4BA21A739E}" destId="{7718065E-6F88-4B04-BE52-58A061D625A1}" srcOrd="3" destOrd="0" parTransId="{341FBBB1-FA7E-4DD9-B944-F955A38B7934}" sibTransId="{D7BB8663-AEEC-4CB6-B723-A38228064857}"/>
    <dgm:cxn modelId="{CB8CBB73-D0D3-1445-AD2F-F0E07D7E6D7B}" type="presParOf" srcId="{74DA95C4-4596-49A7-B0F3-A8F945FF6B58}" destId="{7EAE0811-17D0-4C42-A49C-A30AE33D445E}" srcOrd="0" destOrd="0" presId="urn:microsoft.com/office/officeart/2018/2/layout/IconCircleList"/>
    <dgm:cxn modelId="{E4B4CB61-8540-404D-B990-0AC08D4604A9}" type="presParOf" srcId="{7EAE0811-17D0-4C42-A49C-A30AE33D445E}" destId="{A8DA3713-C229-465B-9045-FECD6FEBCFA7}" srcOrd="0" destOrd="0" presId="urn:microsoft.com/office/officeart/2018/2/layout/IconCircleList"/>
    <dgm:cxn modelId="{C8A2EFA6-CD4F-564D-96A2-6F8E075CD10A}" type="presParOf" srcId="{A8DA3713-C229-465B-9045-FECD6FEBCFA7}" destId="{8AD5B76B-418E-47E5-90F1-CF78642A0DEC}" srcOrd="0" destOrd="0" presId="urn:microsoft.com/office/officeart/2018/2/layout/IconCircleList"/>
    <dgm:cxn modelId="{F9DEC4F2-F208-B44E-9659-1DB143B45098}" type="presParOf" srcId="{A8DA3713-C229-465B-9045-FECD6FEBCFA7}" destId="{E93D5540-FAF1-42B4-838F-199C530578F9}" srcOrd="1" destOrd="0" presId="urn:microsoft.com/office/officeart/2018/2/layout/IconCircleList"/>
    <dgm:cxn modelId="{13C7DAF3-4048-1E44-B91C-CEFDF8FB5832}" type="presParOf" srcId="{A8DA3713-C229-465B-9045-FECD6FEBCFA7}" destId="{CE02B986-B81F-49AC-9041-0D155D401F8E}" srcOrd="2" destOrd="0" presId="urn:microsoft.com/office/officeart/2018/2/layout/IconCircleList"/>
    <dgm:cxn modelId="{4A6D7B3C-98FB-3C41-A0AF-2423E349E2DF}" type="presParOf" srcId="{A8DA3713-C229-465B-9045-FECD6FEBCFA7}" destId="{57A40148-2368-4C90-B184-850BD54ADA2E}" srcOrd="3" destOrd="0" presId="urn:microsoft.com/office/officeart/2018/2/layout/IconCircleList"/>
    <dgm:cxn modelId="{958E8EFA-FC86-1948-A3AE-F6CDEA75F2C8}" type="presParOf" srcId="{7EAE0811-17D0-4C42-A49C-A30AE33D445E}" destId="{F58C9305-97A4-411F-A456-07BD3EA1976C}" srcOrd="1" destOrd="0" presId="urn:microsoft.com/office/officeart/2018/2/layout/IconCircleList"/>
    <dgm:cxn modelId="{E5727BC1-D84B-3C4D-B49B-4E5A4FDC552D}" type="presParOf" srcId="{7EAE0811-17D0-4C42-A49C-A30AE33D445E}" destId="{5BB193C4-9397-4B75-B1E0-24369011D9A8}" srcOrd="2" destOrd="0" presId="urn:microsoft.com/office/officeart/2018/2/layout/IconCircleList"/>
    <dgm:cxn modelId="{718E4823-B7A1-E845-9BFA-79A8F2294509}" type="presParOf" srcId="{5BB193C4-9397-4B75-B1E0-24369011D9A8}" destId="{96711DD5-BEFF-4809-B0A5-320FAAEA045F}" srcOrd="0" destOrd="0" presId="urn:microsoft.com/office/officeart/2018/2/layout/IconCircleList"/>
    <dgm:cxn modelId="{52C59943-9C53-0946-B370-FC61601C9873}" type="presParOf" srcId="{5BB193C4-9397-4B75-B1E0-24369011D9A8}" destId="{79F68A8D-6A4A-499C-97E5-53003BAD994A}" srcOrd="1" destOrd="0" presId="urn:microsoft.com/office/officeart/2018/2/layout/IconCircleList"/>
    <dgm:cxn modelId="{92C13CDC-1455-5346-A95C-CE8D76CA1B06}" type="presParOf" srcId="{5BB193C4-9397-4B75-B1E0-24369011D9A8}" destId="{802E0194-38F2-494E-B547-5E7B950AAD48}" srcOrd="2" destOrd="0" presId="urn:microsoft.com/office/officeart/2018/2/layout/IconCircleList"/>
    <dgm:cxn modelId="{1406FDCB-BC02-8747-B0D7-03B7D03207C6}" type="presParOf" srcId="{5BB193C4-9397-4B75-B1E0-24369011D9A8}" destId="{BFC18BB2-1165-4B7A-8DC7-A2C07284800A}" srcOrd="3" destOrd="0" presId="urn:microsoft.com/office/officeart/2018/2/layout/IconCircleList"/>
    <dgm:cxn modelId="{A01399D1-0ED8-ED48-803F-3F62B8DBF524}" type="presParOf" srcId="{7EAE0811-17D0-4C42-A49C-A30AE33D445E}" destId="{3D456E6D-7889-4ACA-A6EA-55F070FAC6AF}" srcOrd="3" destOrd="0" presId="urn:microsoft.com/office/officeart/2018/2/layout/IconCircleList"/>
    <dgm:cxn modelId="{64D58102-B551-A346-976C-16A7804EDF58}" type="presParOf" srcId="{7EAE0811-17D0-4C42-A49C-A30AE33D445E}" destId="{7B763D7D-2697-4144-87B7-9B350AB4319E}" srcOrd="4" destOrd="0" presId="urn:microsoft.com/office/officeart/2018/2/layout/IconCircleList"/>
    <dgm:cxn modelId="{E5FCBB1A-8439-124C-AFB6-32D0B8DFD442}" type="presParOf" srcId="{7B763D7D-2697-4144-87B7-9B350AB4319E}" destId="{65554EEA-6E51-4FAA-A99E-9F402ADCC281}" srcOrd="0" destOrd="0" presId="urn:microsoft.com/office/officeart/2018/2/layout/IconCircleList"/>
    <dgm:cxn modelId="{ADC73DAD-7C16-2748-B5E8-946197117B12}" type="presParOf" srcId="{7B763D7D-2697-4144-87B7-9B350AB4319E}" destId="{990AB0C1-43FA-48A6-856B-63BD896DBBDD}" srcOrd="1" destOrd="0" presId="urn:microsoft.com/office/officeart/2018/2/layout/IconCircleList"/>
    <dgm:cxn modelId="{CD227542-BDDB-F749-AECD-D66134D9BF5E}" type="presParOf" srcId="{7B763D7D-2697-4144-87B7-9B350AB4319E}" destId="{C3BEFF8D-5667-4F2B-B19D-5C6861A1F5EF}" srcOrd="2" destOrd="0" presId="urn:microsoft.com/office/officeart/2018/2/layout/IconCircleList"/>
    <dgm:cxn modelId="{028C70D0-7DFE-A94E-B46E-728D580D8723}" type="presParOf" srcId="{7B763D7D-2697-4144-87B7-9B350AB4319E}" destId="{5DD8894D-7024-40AD-9BA8-7A0A27D00219}" srcOrd="3" destOrd="0" presId="urn:microsoft.com/office/officeart/2018/2/layout/IconCircleList"/>
    <dgm:cxn modelId="{3D65B3A5-F6D4-744E-8855-3772BE74E9B0}" type="presParOf" srcId="{7EAE0811-17D0-4C42-A49C-A30AE33D445E}" destId="{E9D84BA6-2D67-4F73-9DF1-94809A3567C5}" srcOrd="5" destOrd="0" presId="urn:microsoft.com/office/officeart/2018/2/layout/IconCircleList"/>
    <dgm:cxn modelId="{8CB44C33-A61F-9445-A9A3-112D78540CB4}" type="presParOf" srcId="{7EAE0811-17D0-4C42-A49C-A30AE33D445E}" destId="{12825A25-5537-4DED-804C-728EA402C891}" srcOrd="6" destOrd="0" presId="urn:microsoft.com/office/officeart/2018/2/layout/IconCircleList"/>
    <dgm:cxn modelId="{B38BF4A7-FA70-8D4D-89B6-FF437EAE05AA}" type="presParOf" srcId="{12825A25-5537-4DED-804C-728EA402C891}" destId="{C22385D1-3942-4BC1-9E65-A8F6DA17DE4D}" srcOrd="0" destOrd="0" presId="urn:microsoft.com/office/officeart/2018/2/layout/IconCircleList"/>
    <dgm:cxn modelId="{36E41527-89B5-CA43-9F84-201C07F3547A}" type="presParOf" srcId="{12825A25-5537-4DED-804C-728EA402C891}" destId="{BA65D83F-7767-449D-9A08-63564DBFFAA8}" srcOrd="1" destOrd="0" presId="urn:microsoft.com/office/officeart/2018/2/layout/IconCircleList"/>
    <dgm:cxn modelId="{86A73B9F-9848-2D42-8C28-F4209494743C}" type="presParOf" srcId="{12825A25-5537-4DED-804C-728EA402C891}" destId="{B774537F-2727-41D0-B46D-8E348EC7A146}" srcOrd="2" destOrd="0" presId="urn:microsoft.com/office/officeart/2018/2/layout/IconCircleList"/>
    <dgm:cxn modelId="{AD69C27F-A5FB-A44F-9794-1817F6912699}" type="presParOf" srcId="{12825A25-5537-4DED-804C-728EA402C891}" destId="{E1A35F45-0987-4A75-B101-AFB6E25886A7}" srcOrd="3" destOrd="0" presId="urn:microsoft.com/office/officeart/2018/2/layout/IconCircleList"/>
    <dgm:cxn modelId="{5EE1413D-B42D-6D45-AAD6-B897C71B41BC}" type="presParOf" srcId="{7EAE0811-17D0-4C42-A49C-A30AE33D445E}" destId="{7FBE88DD-84C3-4FB2-99EA-869B99961FB9}" srcOrd="7" destOrd="0" presId="urn:microsoft.com/office/officeart/2018/2/layout/IconCircleList"/>
    <dgm:cxn modelId="{C1F8004C-67A3-BE44-A5AC-76EB351BD22A}" type="presParOf" srcId="{7EAE0811-17D0-4C42-A49C-A30AE33D445E}" destId="{3B0B276E-B7CB-4109-B2F7-20A3AC07D9C9}" srcOrd="8" destOrd="0" presId="urn:microsoft.com/office/officeart/2018/2/layout/IconCircleList"/>
    <dgm:cxn modelId="{99BC3940-ACC1-3944-AA5C-92F9A06349EF}" type="presParOf" srcId="{3B0B276E-B7CB-4109-B2F7-20A3AC07D9C9}" destId="{658A7967-E3EA-4667-AA65-C222845D3841}" srcOrd="0" destOrd="0" presId="urn:microsoft.com/office/officeart/2018/2/layout/IconCircleList"/>
    <dgm:cxn modelId="{9CB8ED5D-7B3A-6D4B-A869-600F37CA8F91}" type="presParOf" srcId="{3B0B276E-B7CB-4109-B2F7-20A3AC07D9C9}" destId="{DEC4D93D-358F-48E3-83D0-0DC78BDB8995}" srcOrd="1" destOrd="0" presId="urn:microsoft.com/office/officeart/2018/2/layout/IconCircleList"/>
    <dgm:cxn modelId="{C5D39974-FC66-C44A-BF79-4F3CEA26AEB4}" type="presParOf" srcId="{3B0B276E-B7CB-4109-B2F7-20A3AC07D9C9}" destId="{C83FE9CA-F4E8-4475-9211-F595671181EE}" srcOrd="2" destOrd="0" presId="urn:microsoft.com/office/officeart/2018/2/layout/IconCircleList"/>
    <dgm:cxn modelId="{7343C27B-E90B-C74E-BC54-0136D33B867D}" type="presParOf" srcId="{3B0B276E-B7CB-4109-B2F7-20A3AC07D9C9}" destId="{57409AB1-9F6D-4B3C-A124-88FE0E9D1B9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DF0E9B-DC95-48F2-A00E-07A2EA114AD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4C22804-3AC8-4D23-AFC3-1FE7C264ACFB}">
      <dgm:prSet custT="1"/>
      <dgm:spPr/>
      <dgm:t>
        <a:bodyPr/>
        <a:lstStyle/>
        <a:p>
          <a:r>
            <a:rPr lang="en-US" sz="2000" dirty="0">
              <a:latin typeface="Bookman Old Style" panose="02050604050505020204" pitchFamily="18" charset="0"/>
            </a:rPr>
            <a:t>Dataset contains demographic, behavioral, and medical risk factors.</a:t>
          </a:r>
        </a:p>
      </dgm:t>
    </dgm:pt>
    <dgm:pt modelId="{1CFA04F2-FCC9-4B99-938F-EBD009802F0A}" type="parTrans" cxnId="{13E7A4E3-948C-483B-8E27-E68CEBAC3D06}">
      <dgm:prSet/>
      <dgm:spPr/>
      <dgm:t>
        <a:bodyPr/>
        <a:lstStyle/>
        <a:p>
          <a:endParaRPr lang="en-US"/>
        </a:p>
      </dgm:t>
    </dgm:pt>
    <dgm:pt modelId="{2AED9D5D-AEA7-4500-812A-AC791AD82137}" type="sibTrans" cxnId="{13E7A4E3-948C-483B-8E27-E68CEBAC3D06}">
      <dgm:prSet/>
      <dgm:spPr/>
      <dgm:t>
        <a:bodyPr/>
        <a:lstStyle/>
        <a:p>
          <a:endParaRPr lang="en-US"/>
        </a:p>
      </dgm:t>
    </dgm:pt>
    <dgm:pt modelId="{5AE87EC0-E355-4CE9-B31D-BD1DEE5C9690}">
      <dgm:prSet custT="1"/>
      <dgm:spPr/>
      <dgm:t>
        <a:bodyPr/>
        <a:lstStyle/>
        <a:p>
          <a:r>
            <a:rPr lang="en-US" sz="2000" dirty="0">
              <a:latin typeface="Bookman Old Style" panose="02050604050505020204" pitchFamily="18" charset="0"/>
            </a:rPr>
            <a:t>This dataset includes 4238 rows and 15 feature variables. </a:t>
          </a:r>
        </a:p>
      </dgm:t>
    </dgm:pt>
    <dgm:pt modelId="{AFA8AAEF-590F-4918-A9A8-99D19554663C}" type="parTrans" cxnId="{C3BEFA6A-760A-48FC-9E83-E33543ED0395}">
      <dgm:prSet/>
      <dgm:spPr/>
      <dgm:t>
        <a:bodyPr/>
        <a:lstStyle/>
        <a:p>
          <a:endParaRPr lang="en-US"/>
        </a:p>
      </dgm:t>
    </dgm:pt>
    <dgm:pt modelId="{A8A161A9-9A32-4AE2-9D91-0E7277FC0614}" type="sibTrans" cxnId="{C3BEFA6A-760A-48FC-9E83-E33543ED0395}">
      <dgm:prSet/>
      <dgm:spPr/>
      <dgm:t>
        <a:bodyPr/>
        <a:lstStyle/>
        <a:p>
          <a:endParaRPr lang="en-US"/>
        </a:p>
      </dgm:t>
    </dgm:pt>
    <dgm:pt modelId="{57D229BF-5631-4F08-86E5-53E892D62F03}">
      <dgm:prSet custT="1"/>
      <dgm:spPr/>
      <dgm:t>
        <a:bodyPr/>
        <a:lstStyle/>
        <a:p>
          <a:r>
            <a:rPr lang="en-US" sz="2000" dirty="0">
              <a:latin typeface="Bookman Old Style" panose="02050604050505020204" pitchFamily="18" charset="0"/>
            </a:rPr>
            <a:t>Identified and removed the outliers from the dataset. </a:t>
          </a:r>
        </a:p>
      </dgm:t>
    </dgm:pt>
    <dgm:pt modelId="{9056142D-CFFE-4063-AF4E-E6EADF55B029}" type="parTrans" cxnId="{2F3E4108-F3F8-4410-BE88-27EAB2553FF4}">
      <dgm:prSet/>
      <dgm:spPr/>
      <dgm:t>
        <a:bodyPr/>
        <a:lstStyle/>
        <a:p>
          <a:endParaRPr lang="en-US"/>
        </a:p>
      </dgm:t>
    </dgm:pt>
    <dgm:pt modelId="{0B263A96-79CB-441E-B321-EE2847213A64}" type="sibTrans" cxnId="{2F3E4108-F3F8-4410-BE88-27EAB2553FF4}">
      <dgm:prSet/>
      <dgm:spPr/>
      <dgm:t>
        <a:bodyPr/>
        <a:lstStyle/>
        <a:p>
          <a:endParaRPr lang="en-US"/>
        </a:p>
      </dgm:t>
    </dgm:pt>
    <dgm:pt modelId="{CACE4D38-0B39-4D98-8B94-343294CC24D1}">
      <dgm:prSet custT="1"/>
      <dgm:spPr/>
      <dgm:t>
        <a:bodyPr/>
        <a:lstStyle/>
        <a:p>
          <a:r>
            <a:rPr lang="en-US" sz="2000" dirty="0">
              <a:latin typeface="Bookman Old Style" panose="02050604050505020204" pitchFamily="18" charset="0"/>
            </a:rPr>
            <a:t>Performed scaling of data using </a:t>
          </a:r>
          <a:r>
            <a:rPr lang="en-US" sz="2000" dirty="0" err="1">
              <a:latin typeface="Bookman Old Style" panose="02050604050505020204" pitchFamily="18" charset="0"/>
            </a:rPr>
            <a:t>StandardScaler</a:t>
          </a:r>
          <a:endParaRPr lang="en-US" sz="2000" dirty="0">
            <a:latin typeface="Bookman Old Style" panose="02050604050505020204" pitchFamily="18" charset="0"/>
          </a:endParaRPr>
        </a:p>
      </dgm:t>
    </dgm:pt>
    <dgm:pt modelId="{E2699733-7110-45EA-9B83-6ECE0340BFC6}" type="parTrans" cxnId="{7AEF342F-E2FD-4C4D-8E73-962655FB5806}">
      <dgm:prSet/>
      <dgm:spPr/>
      <dgm:t>
        <a:bodyPr/>
        <a:lstStyle/>
        <a:p>
          <a:endParaRPr lang="en-US"/>
        </a:p>
      </dgm:t>
    </dgm:pt>
    <dgm:pt modelId="{B17EB0A6-EDE2-4630-9F69-C63EC3ADB8D7}" type="sibTrans" cxnId="{7AEF342F-E2FD-4C4D-8E73-962655FB5806}">
      <dgm:prSet/>
      <dgm:spPr/>
      <dgm:t>
        <a:bodyPr/>
        <a:lstStyle/>
        <a:p>
          <a:endParaRPr lang="en-US"/>
        </a:p>
      </dgm:t>
    </dgm:pt>
    <dgm:pt modelId="{B79ECEFD-3E84-9E4C-966A-CBA8DC88D90C}" type="pres">
      <dgm:prSet presAssocID="{38DF0E9B-DC95-48F2-A00E-07A2EA114AD2}" presName="outerComposite" presStyleCnt="0">
        <dgm:presLayoutVars>
          <dgm:chMax val="5"/>
          <dgm:dir/>
          <dgm:resizeHandles val="exact"/>
        </dgm:presLayoutVars>
      </dgm:prSet>
      <dgm:spPr/>
    </dgm:pt>
    <dgm:pt modelId="{A99B4893-FBDC-AD4B-BD72-38AAEC131E3E}" type="pres">
      <dgm:prSet presAssocID="{38DF0E9B-DC95-48F2-A00E-07A2EA114AD2}" presName="dummyMaxCanvas" presStyleCnt="0">
        <dgm:presLayoutVars/>
      </dgm:prSet>
      <dgm:spPr/>
    </dgm:pt>
    <dgm:pt modelId="{109E2A6A-F19E-7B4B-AEC6-C322E1BA603C}" type="pres">
      <dgm:prSet presAssocID="{38DF0E9B-DC95-48F2-A00E-07A2EA114AD2}" presName="FourNodes_1" presStyleLbl="node1" presStyleIdx="0" presStyleCnt="4">
        <dgm:presLayoutVars>
          <dgm:bulletEnabled val="1"/>
        </dgm:presLayoutVars>
      </dgm:prSet>
      <dgm:spPr/>
    </dgm:pt>
    <dgm:pt modelId="{66CB1EA0-DBBC-B043-BEB9-23C872490195}" type="pres">
      <dgm:prSet presAssocID="{38DF0E9B-DC95-48F2-A00E-07A2EA114AD2}" presName="FourNodes_2" presStyleLbl="node1" presStyleIdx="1" presStyleCnt="4">
        <dgm:presLayoutVars>
          <dgm:bulletEnabled val="1"/>
        </dgm:presLayoutVars>
      </dgm:prSet>
      <dgm:spPr/>
    </dgm:pt>
    <dgm:pt modelId="{AD07C5F9-37A2-8640-A314-EB6B446BA450}" type="pres">
      <dgm:prSet presAssocID="{38DF0E9B-DC95-48F2-A00E-07A2EA114AD2}" presName="FourNodes_3" presStyleLbl="node1" presStyleIdx="2" presStyleCnt="4">
        <dgm:presLayoutVars>
          <dgm:bulletEnabled val="1"/>
        </dgm:presLayoutVars>
      </dgm:prSet>
      <dgm:spPr/>
    </dgm:pt>
    <dgm:pt modelId="{545BDCE2-8245-5244-B74C-EDE4B3CEB8A9}" type="pres">
      <dgm:prSet presAssocID="{38DF0E9B-DC95-48F2-A00E-07A2EA114AD2}" presName="FourNodes_4" presStyleLbl="node1" presStyleIdx="3" presStyleCnt="4">
        <dgm:presLayoutVars>
          <dgm:bulletEnabled val="1"/>
        </dgm:presLayoutVars>
      </dgm:prSet>
      <dgm:spPr/>
    </dgm:pt>
    <dgm:pt modelId="{0EE2E1AE-7B4B-254F-B726-F6A477827C1C}" type="pres">
      <dgm:prSet presAssocID="{38DF0E9B-DC95-48F2-A00E-07A2EA114AD2}" presName="FourConn_1-2" presStyleLbl="fgAccFollowNode1" presStyleIdx="0" presStyleCnt="3">
        <dgm:presLayoutVars>
          <dgm:bulletEnabled val="1"/>
        </dgm:presLayoutVars>
      </dgm:prSet>
      <dgm:spPr/>
    </dgm:pt>
    <dgm:pt modelId="{15FC2A1B-6F49-FC46-B1DD-A08C4F0222A0}" type="pres">
      <dgm:prSet presAssocID="{38DF0E9B-DC95-48F2-A00E-07A2EA114AD2}" presName="FourConn_2-3" presStyleLbl="fgAccFollowNode1" presStyleIdx="1" presStyleCnt="3">
        <dgm:presLayoutVars>
          <dgm:bulletEnabled val="1"/>
        </dgm:presLayoutVars>
      </dgm:prSet>
      <dgm:spPr/>
    </dgm:pt>
    <dgm:pt modelId="{B9B26847-AB7D-AC47-8E26-2DC47BA5AD77}" type="pres">
      <dgm:prSet presAssocID="{38DF0E9B-DC95-48F2-A00E-07A2EA114AD2}" presName="FourConn_3-4" presStyleLbl="fgAccFollowNode1" presStyleIdx="2" presStyleCnt="3">
        <dgm:presLayoutVars>
          <dgm:bulletEnabled val="1"/>
        </dgm:presLayoutVars>
      </dgm:prSet>
      <dgm:spPr/>
    </dgm:pt>
    <dgm:pt modelId="{248F219E-6F12-C94F-86C9-FF2B70D41BFE}" type="pres">
      <dgm:prSet presAssocID="{38DF0E9B-DC95-48F2-A00E-07A2EA114AD2}" presName="FourNodes_1_text" presStyleLbl="node1" presStyleIdx="3" presStyleCnt="4">
        <dgm:presLayoutVars>
          <dgm:bulletEnabled val="1"/>
        </dgm:presLayoutVars>
      </dgm:prSet>
      <dgm:spPr/>
    </dgm:pt>
    <dgm:pt modelId="{8C4D031F-2611-FC47-87A6-266F422DBAAD}" type="pres">
      <dgm:prSet presAssocID="{38DF0E9B-DC95-48F2-A00E-07A2EA114AD2}" presName="FourNodes_2_text" presStyleLbl="node1" presStyleIdx="3" presStyleCnt="4">
        <dgm:presLayoutVars>
          <dgm:bulletEnabled val="1"/>
        </dgm:presLayoutVars>
      </dgm:prSet>
      <dgm:spPr/>
    </dgm:pt>
    <dgm:pt modelId="{5B590DFD-748A-FB4E-A474-99B229951EC6}" type="pres">
      <dgm:prSet presAssocID="{38DF0E9B-DC95-48F2-A00E-07A2EA114AD2}" presName="FourNodes_3_text" presStyleLbl="node1" presStyleIdx="3" presStyleCnt="4">
        <dgm:presLayoutVars>
          <dgm:bulletEnabled val="1"/>
        </dgm:presLayoutVars>
      </dgm:prSet>
      <dgm:spPr/>
    </dgm:pt>
    <dgm:pt modelId="{EA8B00F6-A11D-AA4A-9966-A1DCD818595B}" type="pres">
      <dgm:prSet presAssocID="{38DF0E9B-DC95-48F2-A00E-07A2EA114AD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F3E4108-F3F8-4410-BE88-27EAB2553FF4}" srcId="{38DF0E9B-DC95-48F2-A00E-07A2EA114AD2}" destId="{57D229BF-5631-4F08-86E5-53E892D62F03}" srcOrd="2" destOrd="0" parTransId="{9056142D-CFFE-4063-AF4E-E6EADF55B029}" sibTransId="{0B263A96-79CB-441E-B321-EE2847213A64}"/>
    <dgm:cxn modelId="{7AEF342F-E2FD-4C4D-8E73-962655FB5806}" srcId="{38DF0E9B-DC95-48F2-A00E-07A2EA114AD2}" destId="{CACE4D38-0B39-4D98-8B94-343294CC24D1}" srcOrd="3" destOrd="0" parTransId="{E2699733-7110-45EA-9B83-6ECE0340BFC6}" sibTransId="{B17EB0A6-EDE2-4630-9F69-C63EC3ADB8D7}"/>
    <dgm:cxn modelId="{BD5E223D-2DBC-C846-A9B2-0FEE7D9FAC44}" type="presOf" srcId="{2AED9D5D-AEA7-4500-812A-AC791AD82137}" destId="{0EE2E1AE-7B4B-254F-B726-F6A477827C1C}" srcOrd="0" destOrd="0" presId="urn:microsoft.com/office/officeart/2005/8/layout/vProcess5"/>
    <dgm:cxn modelId="{8F530948-4CE3-3346-8C4E-DC09BCDDA7DA}" type="presOf" srcId="{CACE4D38-0B39-4D98-8B94-343294CC24D1}" destId="{545BDCE2-8245-5244-B74C-EDE4B3CEB8A9}" srcOrd="0" destOrd="0" presId="urn:microsoft.com/office/officeart/2005/8/layout/vProcess5"/>
    <dgm:cxn modelId="{C3BEFA6A-760A-48FC-9E83-E33543ED0395}" srcId="{38DF0E9B-DC95-48F2-A00E-07A2EA114AD2}" destId="{5AE87EC0-E355-4CE9-B31D-BD1DEE5C9690}" srcOrd="1" destOrd="0" parTransId="{AFA8AAEF-590F-4918-A9A8-99D19554663C}" sibTransId="{A8A161A9-9A32-4AE2-9D91-0E7277FC0614}"/>
    <dgm:cxn modelId="{6809D76B-2DD6-0042-AAF1-401B0146AA11}" type="presOf" srcId="{A8A161A9-9A32-4AE2-9D91-0E7277FC0614}" destId="{15FC2A1B-6F49-FC46-B1DD-A08C4F0222A0}" srcOrd="0" destOrd="0" presId="urn:microsoft.com/office/officeart/2005/8/layout/vProcess5"/>
    <dgm:cxn modelId="{93BE1E71-40E0-9D4F-BFF6-072E423CE08F}" type="presOf" srcId="{5AE87EC0-E355-4CE9-B31D-BD1DEE5C9690}" destId="{66CB1EA0-DBBC-B043-BEB9-23C872490195}" srcOrd="0" destOrd="0" presId="urn:microsoft.com/office/officeart/2005/8/layout/vProcess5"/>
    <dgm:cxn modelId="{376A2682-FBF0-274D-B832-1A40720F4C09}" type="presOf" srcId="{38DF0E9B-DC95-48F2-A00E-07A2EA114AD2}" destId="{B79ECEFD-3E84-9E4C-966A-CBA8DC88D90C}" srcOrd="0" destOrd="0" presId="urn:microsoft.com/office/officeart/2005/8/layout/vProcess5"/>
    <dgm:cxn modelId="{E7F78D83-C329-BA42-81ED-7D948595108B}" type="presOf" srcId="{CACE4D38-0B39-4D98-8B94-343294CC24D1}" destId="{EA8B00F6-A11D-AA4A-9966-A1DCD818595B}" srcOrd="1" destOrd="0" presId="urn:microsoft.com/office/officeart/2005/8/layout/vProcess5"/>
    <dgm:cxn modelId="{35BD63A5-8F76-5A4C-8BA0-99C742A13B77}" type="presOf" srcId="{0B263A96-79CB-441E-B321-EE2847213A64}" destId="{B9B26847-AB7D-AC47-8E26-2DC47BA5AD77}" srcOrd="0" destOrd="0" presId="urn:microsoft.com/office/officeart/2005/8/layout/vProcess5"/>
    <dgm:cxn modelId="{7D1C55AA-8E85-E645-8C57-D5ACD5FF4A6E}" type="presOf" srcId="{04C22804-3AC8-4D23-AFC3-1FE7C264ACFB}" destId="{248F219E-6F12-C94F-86C9-FF2B70D41BFE}" srcOrd="1" destOrd="0" presId="urn:microsoft.com/office/officeart/2005/8/layout/vProcess5"/>
    <dgm:cxn modelId="{C4FBF4AA-063B-6D4A-8D43-80DA68C4DBC7}" type="presOf" srcId="{5AE87EC0-E355-4CE9-B31D-BD1DEE5C9690}" destId="{8C4D031F-2611-FC47-87A6-266F422DBAAD}" srcOrd="1" destOrd="0" presId="urn:microsoft.com/office/officeart/2005/8/layout/vProcess5"/>
    <dgm:cxn modelId="{5BC0B5BB-CD9C-E748-AA22-293F2FAA2AB8}" type="presOf" srcId="{57D229BF-5631-4F08-86E5-53E892D62F03}" destId="{AD07C5F9-37A2-8640-A314-EB6B446BA450}" srcOrd="0" destOrd="0" presId="urn:microsoft.com/office/officeart/2005/8/layout/vProcess5"/>
    <dgm:cxn modelId="{31EC0ED7-BDFA-8F44-AE70-03F6A274DCF3}" type="presOf" srcId="{04C22804-3AC8-4D23-AFC3-1FE7C264ACFB}" destId="{109E2A6A-F19E-7B4B-AEC6-C322E1BA603C}" srcOrd="0" destOrd="0" presId="urn:microsoft.com/office/officeart/2005/8/layout/vProcess5"/>
    <dgm:cxn modelId="{13E7A4E3-948C-483B-8E27-E68CEBAC3D06}" srcId="{38DF0E9B-DC95-48F2-A00E-07A2EA114AD2}" destId="{04C22804-3AC8-4D23-AFC3-1FE7C264ACFB}" srcOrd="0" destOrd="0" parTransId="{1CFA04F2-FCC9-4B99-938F-EBD009802F0A}" sibTransId="{2AED9D5D-AEA7-4500-812A-AC791AD82137}"/>
    <dgm:cxn modelId="{8FA44DFD-6C61-8343-991D-202B0A2176B7}" type="presOf" srcId="{57D229BF-5631-4F08-86E5-53E892D62F03}" destId="{5B590DFD-748A-FB4E-A474-99B229951EC6}" srcOrd="1" destOrd="0" presId="urn:microsoft.com/office/officeart/2005/8/layout/vProcess5"/>
    <dgm:cxn modelId="{A0E191CE-B7DC-684F-86DF-BDE4DBAF9C61}" type="presParOf" srcId="{B79ECEFD-3E84-9E4C-966A-CBA8DC88D90C}" destId="{A99B4893-FBDC-AD4B-BD72-38AAEC131E3E}" srcOrd="0" destOrd="0" presId="urn:microsoft.com/office/officeart/2005/8/layout/vProcess5"/>
    <dgm:cxn modelId="{FFAB4206-3232-8D4C-8A33-DD5561E320FE}" type="presParOf" srcId="{B79ECEFD-3E84-9E4C-966A-CBA8DC88D90C}" destId="{109E2A6A-F19E-7B4B-AEC6-C322E1BA603C}" srcOrd="1" destOrd="0" presId="urn:microsoft.com/office/officeart/2005/8/layout/vProcess5"/>
    <dgm:cxn modelId="{319245E0-4399-EA41-8ADE-33F60911BB1D}" type="presParOf" srcId="{B79ECEFD-3E84-9E4C-966A-CBA8DC88D90C}" destId="{66CB1EA0-DBBC-B043-BEB9-23C872490195}" srcOrd="2" destOrd="0" presId="urn:microsoft.com/office/officeart/2005/8/layout/vProcess5"/>
    <dgm:cxn modelId="{4354C0F6-9FA1-4F49-BE04-1911CBA3F81F}" type="presParOf" srcId="{B79ECEFD-3E84-9E4C-966A-CBA8DC88D90C}" destId="{AD07C5F9-37A2-8640-A314-EB6B446BA450}" srcOrd="3" destOrd="0" presId="urn:microsoft.com/office/officeart/2005/8/layout/vProcess5"/>
    <dgm:cxn modelId="{8B9DC9D8-6B52-4845-89B4-E4EF682C2C99}" type="presParOf" srcId="{B79ECEFD-3E84-9E4C-966A-CBA8DC88D90C}" destId="{545BDCE2-8245-5244-B74C-EDE4B3CEB8A9}" srcOrd="4" destOrd="0" presId="urn:microsoft.com/office/officeart/2005/8/layout/vProcess5"/>
    <dgm:cxn modelId="{30F4CB9E-47F4-3B44-975F-35C4AC65826E}" type="presParOf" srcId="{B79ECEFD-3E84-9E4C-966A-CBA8DC88D90C}" destId="{0EE2E1AE-7B4B-254F-B726-F6A477827C1C}" srcOrd="5" destOrd="0" presId="urn:microsoft.com/office/officeart/2005/8/layout/vProcess5"/>
    <dgm:cxn modelId="{5ADBE79E-D6C4-2C49-A365-A1C3D3965554}" type="presParOf" srcId="{B79ECEFD-3E84-9E4C-966A-CBA8DC88D90C}" destId="{15FC2A1B-6F49-FC46-B1DD-A08C4F0222A0}" srcOrd="6" destOrd="0" presId="urn:microsoft.com/office/officeart/2005/8/layout/vProcess5"/>
    <dgm:cxn modelId="{2EDAA5AF-3D6D-7143-AE84-FF11B9ADD173}" type="presParOf" srcId="{B79ECEFD-3E84-9E4C-966A-CBA8DC88D90C}" destId="{B9B26847-AB7D-AC47-8E26-2DC47BA5AD77}" srcOrd="7" destOrd="0" presId="urn:microsoft.com/office/officeart/2005/8/layout/vProcess5"/>
    <dgm:cxn modelId="{A30E03E9-8B58-EA4A-B025-17F36C8330C3}" type="presParOf" srcId="{B79ECEFD-3E84-9E4C-966A-CBA8DC88D90C}" destId="{248F219E-6F12-C94F-86C9-FF2B70D41BFE}" srcOrd="8" destOrd="0" presId="urn:microsoft.com/office/officeart/2005/8/layout/vProcess5"/>
    <dgm:cxn modelId="{ED68BFDC-C0CD-5647-A6F5-66E4EBDA1995}" type="presParOf" srcId="{B79ECEFD-3E84-9E4C-966A-CBA8DC88D90C}" destId="{8C4D031F-2611-FC47-87A6-266F422DBAAD}" srcOrd="9" destOrd="0" presId="urn:microsoft.com/office/officeart/2005/8/layout/vProcess5"/>
    <dgm:cxn modelId="{FB5675C8-1BE8-F949-A764-BD1B0B73503B}" type="presParOf" srcId="{B79ECEFD-3E84-9E4C-966A-CBA8DC88D90C}" destId="{5B590DFD-748A-FB4E-A474-99B229951EC6}" srcOrd="10" destOrd="0" presId="urn:microsoft.com/office/officeart/2005/8/layout/vProcess5"/>
    <dgm:cxn modelId="{0EE6B230-699F-CC4F-BA52-50159088FBBE}" type="presParOf" srcId="{B79ECEFD-3E84-9E4C-966A-CBA8DC88D90C}" destId="{EA8B00F6-A11D-AA4A-9966-A1DCD81859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182760-4AFB-487F-B6F6-54A9629D423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DB565B2-1EE4-4B93-9825-EEC15D3A09C7}">
      <dgm:prSet/>
      <dgm:spPr/>
      <dgm:t>
        <a:bodyPr/>
        <a:lstStyle/>
        <a:p>
          <a:r>
            <a:rPr lang="en-US" dirty="0"/>
            <a:t>The strongest positive correlations of </a:t>
          </a:r>
          <a:r>
            <a:rPr lang="en-US" dirty="0" err="1"/>
            <a:t>TenYearCHD</a:t>
          </a:r>
          <a:r>
            <a:rPr lang="en-US" dirty="0"/>
            <a:t> are with age and </a:t>
          </a:r>
          <a:r>
            <a:rPr lang="en-US" dirty="0" err="1"/>
            <a:t>sysBP</a:t>
          </a:r>
          <a:r>
            <a:rPr lang="en-US" dirty="0"/>
            <a:t>.</a:t>
          </a:r>
        </a:p>
      </dgm:t>
    </dgm:pt>
    <dgm:pt modelId="{162E90A9-D228-43BB-B7F6-B1CE690A8CB6}" type="parTrans" cxnId="{16B683F7-528D-4108-976B-7B5A0F7AFB7B}">
      <dgm:prSet/>
      <dgm:spPr/>
      <dgm:t>
        <a:bodyPr/>
        <a:lstStyle/>
        <a:p>
          <a:endParaRPr lang="en-US"/>
        </a:p>
      </dgm:t>
    </dgm:pt>
    <dgm:pt modelId="{9AFAA321-D73E-44E8-B6EA-EC717C52B54D}" type="sibTrans" cxnId="{16B683F7-528D-4108-976B-7B5A0F7AFB7B}">
      <dgm:prSet/>
      <dgm:spPr/>
      <dgm:t>
        <a:bodyPr/>
        <a:lstStyle/>
        <a:p>
          <a:endParaRPr lang="en-US"/>
        </a:p>
      </dgm:t>
    </dgm:pt>
    <dgm:pt modelId="{3BC01B35-0CDC-4F88-BA27-BADB5C8C0216}">
      <dgm:prSet/>
      <dgm:spPr/>
      <dgm:t>
        <a:bodyPr/>
        <a:lstStyle/>
        <a:p>
          <a:r>
            <a:rPr lang="en-US" dirty="0"/>
            <a:t>Performed Standardization technique to scale the data before running it through the ML algorithms. </a:t>
          </a:r>
        </a:p>
      </dgm:t>
    </dgm:pt>
    <dgm:pt modelId="{CAD89A7E-1EA4-4138-B35C-B1374F404917}" type="parTrans" cxnId="{2B06036A-1BF9-41A2-BD27-54030B1E77C4}">
      <dgm:prSet/>
      <dgm:spPr/>
      <dgm:t>
        <a:bodyPr/>
        <a:lstStyle/>
        <a:p>
          <a:endParaRPr lang="en-US"/>
        </a:p>
      </dgm:t>
    </dgm:pt>
    <dgm:pt modelId="{4259E586-B9ED-4652-A3C6-E9EE168283FA}" type="sibTrans" cxnId="{2B06036A-1BF9-41A2-BD27-54030B1E77C4}">
      <dgm:prSet/>
      <dgm:spPr/>
      <dgm:t>
        <a:bodyPr/>
        <a:lstStyle/>
        <a:p>
          <a:endParaRPr lang="en-US"/>
        </a:p>
      </dgm:t>
    </dgm:pt>
    <dgm:pt modelId="{D8BEB803-0922-4C87-8382-84BFBC597D2B}">
      <dgm:prSet/>
      <dgm:spPr/>
      <dgm:t>
        <a:bodyPr/>
        <a:lstStyle/>
        <a:p>
          <a:r>
            <a:rPr lang="en-US" dirty="0"/>
            <a:t>Since the training dataset was moderately imbalanced, applied Random oversampling technique to overcome the imbalanced datasets challenge. </a:t>
          </a:r>
        </a:p>
      </dgm:t>
    </dgm:pt>
    <dgm:pt modelId="{E8F22907-C94C-4D15-86C1-FEB83F01BCF3}" type="parTrans" cxnId="{C8CC0D42-FBCB-480D-ABBF-1329A107EAC0}">
      <dgm:prSet/>
      <dgm:spPr/>
      <dgm:t>
        <a:bodyPr/>
        <a:lstStyle/>
        <a:p>
          <a:endParaRPr lang="en-US"/>
        </a:p>
      </dgm:t>
    </dgm:pt>
    <dgm:pt modelId="{453ECCCB-A2EC-407A-95D3-1477529CD18E}" type="sibTrans" cxnId="{C8CC0D42-FBCB-480D-ABBF-1329A107EAC0}">
      <dgm:prSet/>
      <dgm:spPr/>
      <dgm:t>
        <a:bodyPr/>
        <a:lstStyle/>
        <a:p>
          <a:endParaRPr lang="en-US"/>
        </a:p>
      </dgm:t>
    </dgm:pt>
    <dgm:pt modelId="{5FF8E00D-C088-4801-941F-B43A5F8A020C}">
      <dgm:prSet/>
      <dgm:spPr/>
      <dgm:t>
        <a:bodyPr/>
        <a:lstStyle/>
        <a:p>
          <a:r>
            <a:rPr lang="en-US" dirty="0"/>
            <a:t>Based on the accuracy of the implemented classification models to predict </a:t>
          </a:r>
          <a:r>
            <a:rPr lang="en-US" dirty="0" err="1"/>
            <a:t>TenYearCHD</a:t>
          </a:r>
          <a:r>
            <a:rPr lang="en-US" dirty="0"/>
            <a:t>, SVM classification model shows highest accuracy followed by Random Forest classification model.</a:t>
          </a:r>
        </a:p>
      </dgm:t>
    </dgm:pt>
    <dgm:pt modelId="{2A652D14-C676-4CC4-AEF9-78369255FD6B}" type="parTrans" cxnId="{C6C453BF-49FB-411A-8391-9730A3604325}">
      <dgm:prSet/>
      <dgm:spPr/>
      <dgm:t>
        <a:bodyPr/>
        <a:lstStyle/>
        <a:p>
          <a:endParaRPr lang="en-US"/>
        </a:p>
      </dgm:t>
    </dgm:pt>
    <dgm:pt modelId="{EE73B220-7C23-4DE6-8024-334B9109D439}" type="sibTrans" cxnId="{C6C453BF-49FB-411A-8391-9730A3604325}">
      <dgm:prSet/>
      <dgm:spPr/>
      <dgm:t>
        <a:bodyPr/>
        <a:lstStyle/>
        <a:p>
          <a:endParaRPr lang="en-US"/>
        </a:p>
      </dgm:t>
    </dgm:pt>
    <dgm:pt modelId="{E3098BC5-EA48-B447-B5B4-D4E30059867C}" type="pres">
      <dgm:prSet presAssocID="{12182760-4AFB-487F-B6F6-54A9629D4239}" presName="linear" presStyleCnt="0">
        <dgm:presLayoutVars>
          <dgm:animLvl val="lvl"/>
          <dgm:resizeHandles val="exact"/>
        </dgm:presLayoutVars>
      </dgm:prSet>
      <dgm:spPr/>
    </dgm:pt>
    <dgm:pt modelId="{6A8450BD-1773-8A49-9E7B-72ED949ADF80}" type="pres">
      <dgm:prSet presAssocID="{2DB565B2-1EE4-4B93-9825-EEC15D3A09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7C8E4A-594B-C945-916D-F057CDD52359}" type="pres">
      <dgm:prSet presAssocID="{9AFAA321-D73E-44E8-B6EA-EC717C52B54D}" presName="spacer" presStyleCnt="0"/>
      <dgm:spPr/>
    </dgm:pt>
    <dgm:pt modelId="{445956E2-BE08-364E-8CFC-05EF110B7FEC}" type="pres">
      <dgm:prSet presAssocID="{3BC01B35-0CDC-4F88-BA27-BADB5C8C02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01DA95-8523-4D40-A5A1-AA5E82E003EB}" type="pres">
      <dgm:prSet presAssocID="{4259E586-B9ED-4652-A3C6-E9EE168283FA}" presName="spacer" presStyleCnt="0"/>
      <dgm:spPr/>
    </dgm:pt>
    <dgm:pt modelId="{9C290ECF-FEA7-9C47-AA4E-090EAD46E003}" type="pres">
      <dgm:prSet presAssocID="{D8BEB803-0922-4C87-8382-84BFBC597D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17922C4-9BAB-C54E-A92A-A202ED012BEF}" type="pres">
      <dgm:prSet presAssocID="{453ECCCB-A2EC-407A-95D3-1477529CD18E}" presName="spacer" presStyleCnt="0"/>
      <dgm:spPr/>
    </dgm:pt>
    <dgm:pt modelId="{2701C9D7-E98E-C741-B918-832FDC040093}" type="pres">
      <dgm:prSet presAssocID="{5FF8E00D-C088-4801-941F-B43A5F8A020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A3AAB35-E4BC-604A-96E1-4BFB401D1354}" type="presOf" srcId="{D8BEB803-0922-4C87-8382-84BFBC597D2B}" destId="{9C290ECF-FEA7-9C47-AA4E-090EAD46E003}" srcOrd="0" destOrd="0" presId="urn:microsoft.com/office/officeart/2005/8/layout/vList2"/>
    <dgm:cxn modelId="{C8CC0D42-FBCB-480D-ABBF-1329A107EAC0}" srcId="{12182760-4AFB-487F-B6F6-54A9629D4239}" destId="{D8BEB803-0922-4C87-8382-84BFBC597D2B}" srcOrd="2" destOrd="0" parTransId="{E8F22907-C94C-4D15-86C1-FEB83F01BCF3}" sibTransId="{453ECCCB-A2EC-407A-95D3-1477529CD18E}"/>
    <dgm:cxn modelId="{2B06036A-1BF9-41A2-BD27-54030B1E77C4}" srcId="{12182760-4AFB-487F-B6F6-54A9629D4239}" destId="{3BC01B35-0CDC-4F88-BA27-BADB5C8C0216}" srcOrd="1" destOrd="0" parTransId="{CAD89A7E-1EA4-4138-B35C-B1374F404917}" sibTransId="{4259E586-B9ED-4652-A3C6-E9EE168283FA}"/>
    <dgm:cxn modelId="{4747758A-F3A9-9D4D-8283-9C8950EC34B0}" type="presOf" srcId="{5FF8E00D-C088-4801-941F-B43A5F8A020C}" destId="{2701C9D7-E98E-C741-B918-832FDC040093}" srcOrd="0" destOrd="0" presId="urn:microsoft.com/office/officeart/2005/8/layout/vList2"/>
    <dgm:cxn modelId="{268FB49D-CFF2-5D4C-A07B-020AD944B1BE}" type="presOf" srcId="{3BC01B35-0CDC-4F88-BA27-BADB5C8C0216}" destId="{445956E2-BE08-364E-8CFC-05EF110B7FEC}" srcOrd="0" destOrd="0" presId="urn:microsoft.com/office/officeart/2005/8/layout/vList2"/>
    <dgm:cxn modelId="{B9C50FA8-77E1-5B44-B676-6362F647BC9F}" type="presOf" srcId="{12182760-4AFB-487F-B6F6-54A9629D4239}" destId="{E3098BC5-EA48-B447-B5B4-D4E30059867C}" srcOrd="0" destOrd="0" presId="urn:microsoft.com/office/officeart/2005/8/layout/vList2"/>
    <dgm:cxn modelId="{A875B6A8-DF6D-D44C-ADA7-F35DF409D6F0}" type="presOf" srcId="{2DB565B2-1EE4-4B93-9825-EEC15D3A09C7}" destId="{6A8450BD-1773-8A49-9E7B-72ED949ADF80}" srcOrd="0" destOrd="0" presId="urn:microsoft.com/office/officeart/2005/8/layout/vList2"/>
    <dgm:cxn modelId="{C6C453BF-49FB-411A-8391-9730A3604325}" srcId="{12182760-4AFB-487F-B6F6-54A9629D4239}" destId="{5FF8E00D-C088-4801-941F-B43A5F8A020C}" srcOrd="3" destOrd="0" parTransId="{2A652D14-C676-4CC4-AEF9-78369255FD6B}" sibTransId="{EE73B220-7C23-4DE6-8024-334B9109D439}"/>
    <dgm:cxn modelId="{16B683F7-528D-4108-976B-7B5A0F7AFB7B}" srcId="{12182760-4AFB-487F-B6F6-54A9629D4239}" destId="{2DB565B2-1EE4-4B93-9825-EEC15D3A09C7}" srcOrd="0" destOrd="0" parTransId="{162E90A9-D228-43BB-B7F6-B1CE690A8CB6}" sibTransId="{9AFAA321-D73E-44E8-B6EA-EC717C52B54D}"/>
    <dgm:cxn modelId="{1AAC7E5B-FAFC-DB49-AC71-D891DF253919}" type="presParOf" srcId="{E3098BC5-EA48-B447-B5B4-D4E30059867C}" destId="{6A8450BD-1773-8A49-9E7B-72ED949ADF80}" srcOrd="0" destOrd="0" presId="urn:microsoft.com/office/officeart/2005/8/layout/vList2"/>
    <dgm:cxn modelId="{ECDBC3BB-61BD-7340-87D0-CDE8E04E8BA0}" type="presParOf" srcId="{E3098BC5-EA48-B447-B5B4-D4E30059867C}" destId="{C67C8E4A-594B-C945-916D-F057CDD52359}" srcOrd="1" destOrd="0" presId="urn:microsoft.com/office/officeart/2005/8/layout/vList2"/>
    <dgm:cxn modelId="{151D9D45-79F9-FA4D-8165-33EA55309031}" type="presParOf" srcId="{E3098BC5-EA48-B447-B5B4-D4E30059867C}" destId="{445956E2-BE08-364E-8CFC-05EF110B7FEC}" srcOrd="2" destOrd="0" presId="urn:microsoft.com/office/officeart/2005/8/layout/vList2"/>
    <dgm:cxn modelId="{8D14F0B7-4F87-4A40-A008-FCA9114D3F27}" type="presParOf" srcId="{E3098BC5-EA48-B447-B5B4-D4E30059867C}" destId="{E801DA95-8523-4D40-A5A1-AA5E82E003EB}" srcOrd="3" destOrd="0" presId="urn:microsoft.com/office/officeart/2005/8/layout/vList2"/>
    <dgm:cxn modelId="{47D63A03-F17D-2540-B150-717C038321DC}" type="presParOf" srcId="{E3098BC5-EA48-B447-B5B4-D4E30059867C}" destId="{9C290ECF-FEA7-9C47-AA4E-090EAD46E003}" srcOrd="4" destOrd="0" presId="urn:microsoft.com/office/officeart/2005/8/layout/vList2"/>
    <dgm:cxn modelId="{50ABA41C-9B0E-F045-8FA6-B85294352354}" type="presParOf" srcId="{E3098BC5-EA48-B447-B5B4-D4E30059867C}" destId="{117922C4-9BAB-C54E-A92A-A202ED012BEF}" srcOrd="5" destOrd="0" presId="urn:microsoft.com/office/officeart/2005/8/layout/vList2"/>
    <dgm:cxn modelId="{A947509E-C2B6-024F-BCE9-6588D7C67D1F}" type="presParOf" srcId="{E3098BC5-EA48-B447-B5B4-D4E30059867C}" destId="{2701C9D7-E98E-C741-B918-832FDC04009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5B76B-418E-47E5-90F1-CF78642A0DEC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D5540-FAF1-42B4-838F-199C530578F9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40148-2368-4C90-B184-850BD54ADA2E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Preliminary analysis on data</a:t>
          </a:r>
        </a:p>
      </dsp:txBody>
      <dsp:txXfrm>
        <a:off x="1172126" y="908559"/>
        <a:ext cx="2114937" cy="897246"/>
      </dsp:txXfrm>
    </dsp:sp>
    <dsp:sp modelId="{96711DD5-BEFF-4809-B0A5-320FAAEA045F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68A8D-6A4A-499C-97E5-53003BAD994A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18BB2-1165-4B7A-8DC7-A2C07284800A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preparation and cleaning for any missing values</a:t>
          </a:r>
        </a:p>
      </dsp:txBody>
      <dsp:txXfrm>
        <a:off x="4745088" y="908559"/>
        <a:ext cx="2114937" cy="897246"/>
      </dsp:txXfrm>
    </dsp:sp>
    <dsp:sp modelId="{65554EEA-6E51-4FAA-A99E-9F402ADCC281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B0C1-43FA-48A6-856B-63BD896DBBDD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894D-7024-40AD-9BA8-7A0A27D00219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Perform Exploratory Data Analysis</a:t>
          </a:r>
        </a:p>
      </dsp:txBody>
      <dsp:txXfrm>
        <a:off x="8318049" y="908559"/>
        <a:ext cx="2114937" cy="897246"/>
      </dsp:txXfrm>
    </dsp:sp>
    <dsp:sp modelId="{C22385D1-3942-4BC1-9E65-A8F6DA17DE4D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5D83F-7767-449D-9A08-63564DBFFAA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35F45-0987-4A75-B101-AFB6E25886A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 and test models</a:t>
          </a:r>
        </a:p>
      </dsp:txBody>
      <dsp:txXfrm>
        <a:off x="1172126" y="2545532"/>
        <a:ext cx="2114937" cy="897246"/>
      </dsp:txXfrm>
    </dsp:sp>
    <dsp:sp modelId="{658A7967-E3EA-4667-AA65-C222845D3841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4D93D-358F-48E3-83D0-0DC78BDB8995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09AB1-9F6D-4B3C-A124-88FE0E9D1B96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evaluation and tuning</a:t>
          </a:r>
        </a:p>
      </dsp:txBody>
      <dsp:txXfrm>
        <a:off x="4745088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9E2A6A-F19E-7B4B-AEC6-C322E1BA603C}">
      <dsp:nvSpPr>
        <dsp:cNvPr id="0" name=""/>
        <dsp:cNvSpPr/>
      </dsp:nvSpPr>
      <dsp:spPr>
        <a:xfrm>
          <a:off x="0" y="0"/>
          <a:ext cx="8724052" cy="9666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ookman Old Style" panose="02050604050505020204" pitchFamily="18" charset="0"/>
            </a:rPr>
            <a:t>Dataset contains demographic, behavioral, and medical risk factors.</a:t>
          </a:r>
        </a:p>
      </dsp:txBody>
      <dsp:txXfrm>
        <a:off x="28313" y="28313"/>
        <a:ext cx="7599249" cy="910050"/>
      </dsp:txXfrm>
    </dsp:sp>
    <dsp:sp modelId="{66CB1EA0-DBBC-B043-BEB9-23C872490195}">
      <dsp:nvSpPr>
        <dsp:cNvPr id="0" name=""/>
        <dsp:cNvSpPr/>
      </dsp:nvSpPr>
      <dsp:spPr>
        <a:xfrm>
          <a:off x="730639" y="1142435"/>
          <a:ext cx="8724052" cy="9666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ookman Old Style" panose="02050604050505020204" pitchFamily="18" charset="0"/>
            </a:rPr>
            <a:t>This dataset includes 4238 rows and 15 feature variables. </a:t>
          </a:r>
        </a:p>
      </dsp:txBody>
      <dsp:txXfrm>
        <a:off x="758952" y="1170748"/>
        <a:ext cx="7308447" cy="910050"/>
      </dsp:txXfrm>
    </dsp:sp>
    <dsp:sp modelId="{AD07C5F9-37A2-8640-A314-EB6B446BA450}">
      <dsp:nvSpPr>
        <dsp:cNvPr id="0" name=""/>
        <dsp:cNvSpPr/>
      </dsp:nvSpPr>
      <dsp:spPr>
        <a:xfrm>
          <a:off x="1450373" y="2284870"/>
          <a:ext cx="8724052" cy="9666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ookman Old Style" panose="02050604050505020204" pitchFamily="18" charset="0"/>
            </a:rPr>
            <a:t>Identified and removed the outliers from the dataset. </a:t>
          </a:r>
        </a:p>
      </dsp:txBody>
      <dsp:txXfrm>
        <a:off x="1478686" y="2313183"/>
        <a:ext cx="7319353" cy="910050"/>
      </dsp:txXfrm>
    </dsp:sp>
    <dsp:sp modelId="{545BDCE2-8245-5244-B74C-EDE4B3CEB8A9}">
      <dsp:nvSpPr>
        <dsp:cNvPr id="0" name=""/>
        <dsp:cNvSpPr/>
      </dsp:nvSpPr>
      <dsp:spPr>
        <a:xfrm>
          <a:off x="2181013" y="3427305"/>
          <a:ext cx="8724052" cy="9666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ookman Old Style" panose="02050604050505020204" pitchFamily="18" charset="0"/>
            </a:rPr>
            <a:t>Performed scaling of data using </a:t>
          </a:r>
          <a:r>
            <a:rPr lang="en-US" sz="2000" kern="1200" dirty="0" err="1">
              <a:latin typeface="Bookman Old Style" panose="02050604050505020204" pitchFamily="18" charset="0"/>
            </a:rPr>
            <a:t>StandardScaler</a:t>
          </a:r>
          <a:endParaRPr lang="en-US" sz="2000" kern="1200" dirty="0">
            <a:latin typeface="Bookman Old Style" panose="02050604050505020204" pitchFamily="18" charset="0"/>
          </a:endParaRPr>
        </a:p>
      </dsp:txBody>
      <dsp:txXfrm>
        <a:off x="2209326" y="3455618"/>
        <a:ext cx="7308447" cy="910050"/>
      </dsp:txXfrm>
    </dsp:sp>
    <dsp:sp modelId="{0EE2E1AE-7B4B-254F-B726-F6A477827C1C}">
      <dsp:nvSpPr>
        <dsp:cNvPr id="0" name=""/>
        <dsp:cNvSpPr/>
      </dsp:nvSpPr>
      <dsp:spPr>
        <a:xfrm>
          <a:off x="8095713" y="740385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237089" y="740385"/>
        <a:ext cx="345587" cy="472825"/>
      </dsp:txXfrm>
    </dsp:sp>
    <dsp:sp modelId="{15FC2A1B-6F49-FC46-B1DD-A08C4F0222A0}">
      <dsp:nvSpPr>
        <dsp:cNvPr id="0" name=""/>
        <dsp:cNvSpPr/>
      </dsp:nvSpPr>
      <dsp:spPr>
        <a:xfrm>
          <a:off x="8826352" y="1882821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967728" y="1882821"/>
        <a:ext cx="345587" cy="472825"/>
      </dsp:txXfrm>
    </dsp:sp>
    <dsp:sp modelId="{B9B26847-AB7D-AC47-8E26-2DC47BA5AD77}">
      <dsp:nvSpPr>
        <dsp:cNvPr id="0" name=""/>
        <dsp:cNvSpPr/>
      </dsp:nvSpPr>
      <dsp:spPr>
        <a:xfrm>
          <a:off x="9546087" y="3025256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687463" y="3025256"/>
        <a:ext cx="345587" cy="472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450BD-1773-8A49-9E7B-72ED949ADF80}">
      <dsp:nvSpPr>
        <dsp:cNvPr id="0" name=""/>
        <dsp:cNvSpPr/>
      </dsp:nvSpPr>
      <dsp:spPr>
        <a:xfrm>
          <a:off x="0" y="354044"/>
          <a:ext cx="10905066" cy="87395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strongest positive correlations of </a:t>
          </a:r>
          <a:r>
            <a:rPr lang="en-US" sz="2200" kern="1200" dirty="0" err="1"/>
            <a:t>TenYearCHD</a:t>
          </a:r>
          <a:r>
            <a:rPr lang="en-US" sz="2200" kern="1200" dirty="0"/>
            <a:t> are with age and </a:t>
          </a:r>
          <a:r>
            <a:rPr lang="en-US" sz="2200" kern="1200" dirty="0" err="1"/>
            <a:t>sysBP</a:t>
          </a:r>
          <a:r>
            <a:rPr lang="en-US" sz="2200" kern="1200" dirty="0"/>
            <a:t>.</a:t>
          </a:r>
        </a:p>
      </dsp:txBody>
      <dsp:txXfrm>
        <a:off x="42663" y="396707"/>
        <a:ext cx="10819740" cy="788627"/>
      </dsp:txXfrm>
    </dsp:sp>
    <dsp:sp modelId="{445956E2-BE08-364E-8CFC-05EF110B7FEC}">
      <dsp:nvSpPr>
        <dsp:cNvPr id="0" name=""/>
        <dsp:cNvSpPr/>
      </dsp:nvSpPr>
      <dsp:spPr>
        <a:xfrm>
          <a:off x="0" y="1291357"/>
          <a:ext cx="10905066" cy="873953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Performed Standardization technique to scale the data before running it through the ML algorithms. </a:t>
          </a:r>
        </a:p>
      </dsp:txBody>
      <dsp:txXfrm>
        <a:off x="42663" y="1334020"/>
        <a:ext cx="10819740" cy="788627"/>
      </dsp:txXfrm>
    </dsp:sp>
    <dsp:sp modelId="{9C290ECF-FEA7-9C47-AA4E-090EAD46E003}">
      <dsp:nvSpPr>
        <dsp:cNvPr id="0" name=""/>
        <dsp:cNvSpPr/>
      </dsp:nvSpPr>
      <dsp:spPr>
        <a:xfrm>
          <a:off x="0" y="2228671"/>
          <a:ext cx="10905066" cy="873953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Since the training dataset was moderately imbalanced, applied Random oversampling technique to overcome the imbalanced datasets challenge. </a:t>
          </a:r>
        </a:p>
      </dsp:txBody>
      <dsp:txXfrm>
        <a:off x="42663" y="2271334"/>
        <a:ext cx="10819740" cy="788627"/>
      </dsp:txXfrm>
    </dsp:sp>
    <dsp:sp modelId="{2701C9D7-E98E-C741-B918-832FDC040093}">
      <dsp:nvSpPr>
        <dsp:cNvPr id="0" name=""/>
        <dsp:cNvSpPr/>
      </dsp:nvSpPr>
      <dsp:spPr>
        <a:xfrm>
          <a:off x="0" y="3165984"/>
          <a:ext cx="10905066" cy="873953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Based on the accuracy of the implemented classification models to predict </a:t>
          </a:r>
          <a:r>
            <a:rPr lang="en-US" sz="2200" kern="1200" dirty="0" err="1"/>
            <a:t>TenYearCHD</a:t>
          </a:r>
          <a:r>
            <a:rPr lang="en-US" sz="2200" kern="1200" dirty="0"/>
            <a:t>, SVM classification model shows highest accuracy followed by Random Forest classification model.</a:t>
          </a:r>
        </a:p>
      </dsp:txBody>
      <dsp:txXfrm>
        <a:off x="42663" y="3208647"/>
        <a:ext cx="10819740" cy="788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29651-1863-4213-B52D-26660DF7EE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B555F-8872-4AA1-BB8C-8728143E55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56E85-E118-49FB-930F-75A6FF34D3F5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0B589-9C6D-440A-9460-8F732C293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DF384-5A82-438F-A9FB-29D9F7BF2D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B0741-84A5-4610-92AD-F099EEAD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49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68F2C-7F2F-4DA3-A68E-2B9A5913B817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3C84F-170B-4672-8329-5E06D559B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3213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48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4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6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89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0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9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86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7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02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74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05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8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8EE-F5E4-6147-9EC4-041400348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9D56B-EC76-7B48-B90A-7C705E04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3A2F-E327-954A-B597-61F10C04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882A-060D-F246-A794-118E6045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0BE4-19E1-9C4D-A754-D0549AB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7F4-AEFF-0247-ACC2-C08BDF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FA0-D008-434E-B869-4AC28BE3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ABD8-FF3C-EB4A-A729-64630A23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BB15-D60F-F749-BA22-CF5E75D7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431A-28C4-904B-A573-31C3B81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E1D2B-18A9-7445-98FA-2B7FD703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31FF9-2C11-434F-8C89-56AF19C3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BC5-3326-9A43-A778-E51F71CD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A68C-ACAE-7E43-B7B3-14A783B4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FA52-F750-7247-92A5-83E7652F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563-AE2E-784C-B3EA-894C00A3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8B43-DB40-A444-8303-3F48BB9B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6FCA-212A-1745-A766-D610FCD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B802-EF37-B84B-9304-35C2D5EF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0B69-89FD-BC4E-AE76-0EB15B4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D45-9090-F74E-9404-33CAD199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E2CA4-C3B8-1D41-93FD-1842C43A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5ADC-8082-6A4D-AC96-7698ABF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21C-1255-294E-9039-FAFC7122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48D-2177-6F48-ACE7-76F48584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B938-518A-A844-9C0C-FE5DBF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6396-E1BD-BB46-AF7D-0B7709D70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7DDB-59F3-394C-8A8E-FF7604A0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F6241-B0E1-C34B-9719-B9B40234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A33F-665F-1E44-BA28-5A6276A3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F4E9-C467-7949-9FFA-2E7C471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ADD-505D-D24D-9E41-7324809F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6B00-3F13-DE43-92AC-50EDE08F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BE88-722A-DC4C-9288-CC425955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BDC2-6265-A049-8A4B-FE3A91F7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CC2C6-6A5F-8543-B18E-6DB9DF83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B4A9-C012-8446-98F3-8BE63F45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89CA-FDBD-3E4A-B46D-0E96474E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A2A7-4B98-DC4B-A5FE-7B1F7DC3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096-1E0F-884E-BC07-A4E2B34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03ED-0F6C-1442-B77B-BFFDB43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FB5-8659-7048-8300-029E2BF2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6CC2-CB78-5741-8D6A-16E8F2D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C250-A9DD-3346-9C88-650A48DC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A2C2-8CA5-8E45-B95F-B1084DE9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F9FD9-4996-F144-B3E5-08B91022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CDF-E639-4A40-93AE-4D35B896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9AF-06DA-8E44-8EF2-0D77301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9328-4D6C-A642-8BAC-7A2634308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E5C6-6D68-E346-984E-9F92FB6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538-C152-444E-8FB0-0D4DA0F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8C11-7C05-6341-9519-012290C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FDA-7BE8-114E-A170-A501AC90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67F49-D6DF-1D42-9EC7-C5D9E6524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10D3-5FCE-4346-910D-0EF5E350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C745-4DD2-4C4A-81AD-703E5875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1926-BE5C-BD4A-A66A-CFBDA56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495C4-E75C-AC43-A980-6BD7BFA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D5AEA-C0C3-2D42-AFA0-8B6A70A9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0D910-E4E9-5345-B75E-BE73A4A21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575A-0874-9E4E-ACB1-0F796B9E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8EC0-4D9E-0647-B52F-849F66E9878A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E321-BC01-4A46-98B0-F87B9726D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2AF06-85AD-FA4C-9352-A773588A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ileep070/heart-disease-prediction-using-logistic-regress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althitanalytics.com/news/artificial-intelligence-may-accelerate-heart-failure-diagnosis" TargetMode="External"/><Relationship Id="rId5" Type="http://schemas.openxmlformats.org/officeDocument/2006/relationships/hyperlink" Target="https://link.springer.com/article/10.1007/s42979-020-00365-y" TargetMode="External"/><Relationship Id="rId4" Type="http://schemas.openxmlformats.org/officeDocument/2006/relationships/hyperlink" Target="https://www.ncbi.nlm.nih.gov/pmc/articles/PMC748516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13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4.xml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710BE-1E20-7B49-8568-C08730D2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1192910"/>
            <a:ext cx="4828420" cy="1128068"/>
          </a:xfrm>
        </p:spPr>
        <p:txBody>
          <a:bodyPr anchor="ctr">
            <a:noAutofit/>
          </a:bodyPr>
          <a:lstStyle/>
          <a:p>
            <a:r>
              <a:rPr lang="en-US" sz="2800" b="1" dirty="0">
                <a:latin typeface="Bookman Old Style" panose="02050604050505020204" pitchFamily="18" charset="0"/>
              </a:rPr>
              <a:t>Heart Disease Prediction</a:t>
            </a:r>
            <a:br>
              <a:rPr lang="en-US" sz="2800" dirty="0">
                <a:latin typeface="Bookman Old Style" panose="02050604050505020204" pitchFamily="18" charset="0"/>
              </a:rPr>
            </a:br>
            <a:endParaRPr lang="en-US" sz="2800" dirty="0">
              <a:latin typeface="Bookman Old Style" panose="02050604050505020204" pitchFamily="18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AA134-E92E-0E47-88DF-EFDBBCCCD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05" y="1438889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Vikas Ranjan</a:t>
            </a:r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DSC680, Summer 2021</a:t>
            </a:r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Bellevue University, NE</a:t>
            </a:r>
          </a:p>
          <a:p>
            <a:endParaRPr lang="en-US" sz="20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eart Disease Prediction. Heart diseases are the most common… | by Harika  Epuri | Analytics Vidhya | Medium">
            <a:extLst>
              <a:ext uri="{FF2B5EF4-FFF2-40B4-BE49-F238E27FC236}">
                <a16:creationId xmlns:a16="http://schemas.microsoft.com/office/drawing/2014/main" id="{357B7E78-1DC4-7348-A30A-EBDBC756F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1" r="14411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D9C3D5-1C62-A74A-A832-630D96DE2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03"/>
    </mc:Choice>
    <mc:Fallback>
      <p:transition spd="slow" advTm="48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91A4E-FBE6-884B-9FC6-BE693D97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Models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E2A6D46-174D-1440-B315-6C87179B9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251" y="1622241"/>
            <a:ext cx="3703320" cy="1046187"/>
          </a:xfrm>
          <a:prstGeom prst="rect">
            <a:avLst/>
          </a:prstGeom>
        </p:spPr>
      </p:pic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2E11EAAD-63FA-134D-AEB6-796E30652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927572" y="1636129"/>
            <a:ext cx="3703320" cy="101841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7573604-B92B-9B48-AF6C-5F4D868EB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4251" y="4317640"/>
            <a:ext cx="3703320" cy="1018412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A06C34B-C1B0-6949-914A-04FA0C0463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998" y="4326897"/>
            <a:ext cx="3703320" cy="999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662DE6-FC76-4E47-B492-07906B68E23A}"/>
              </a:ext>
            </a:extLst>
          </p:cNvPr>
          <p:cNvSpPr txBox="1"/>
          <p:nvPr/>
        </p:nvSpPr>
        <p:spPr>
          <a:xfrm>
            <a:off x="4054251" y="714375"/>
            <a:ext cx="757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SVM Classification Models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692B2E-05EB-A747-A99A-40BAB3F06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6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99"/>
    </mc:Choice>
    <mc:Fallback>
      <p:transition spd="slow" advTm="2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BFB90-D78B-A64F-AFF7-891E0240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Models Evaluations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1D6C4-3F68-DA4E-9647-C320E75B0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Comparison of the implemented models in terms of accuracy.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Among the 5 classification models, SVM classification model had the best accuracy score, followed by Random Forest classification model. </a:t>
            </a:r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945C9602-C507-DE47-9C4C-C3A198EC100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21393" y="1782981"/>
            <a:ext cx="5601066" cy="4361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1ACDB0-A762-404D-8E15-B385CF7C8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5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88"/>
    </mc:Choice>
    <mc:Fallback>
      <p:transition spd="slow" advTm="5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C4083-8175-734F-B76F-D57ABC79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Conclusions</a:t>
            </a:r>
            <a:endParaRPr lang="en-US" sz="3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69B22139-949C-40B2-8DBB-35365C5B98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079338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695DE0-E400-5D4F-857B-198CD30A22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5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51"/>
    </mc:Choice>
    <mc:Fallback>
      <p:transition spd="slow" advTm="6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AB8B2-174F-1946-B9FC-E8E0C98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References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1168-32E5-FD45-8115-32C31652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pPr lvl="0"/>
            <a:r>
              <a:rPr lang="en-US" sz="1700" dirty="0">
                <a:latin typeface="Bookman Old Style" panose="02050604050505020204" pitchFamily="18" charset="0"/>
              </a:rPr>
              <a:t>Dileep. (2019, June 7). Logistic regression to predict heart disease. Kaggle. </a:t>
            </a:r>
            <a:r>
              <a:rPr lang="en-US" sz="1700" u="sng" dirty="0">
                <a:latin typeface="Bookman Old Style" panose="02050604050505020204" pitchFamily="18" charset="0"/>
                <a:hlinkClick r:id="rId3"/>
              </a:rPr>
              <a:t>https://www.kaggle.com/dileep070/heart-disease-prediction-using-logistic-regression</a:t>
            </a:r>
            <a:r>
              <a:rPr lang="en-US" sz="1700" dirty="0">
                <a:latin typeface="Bookman Old Style" panose="02050604050505020204" pitchFamily="18" charset="0"/>
              </a:rPr>
              <a:t>.</a:t>
            </a:r>
          </a:p>
          <a:p>
            <a:pPr lvl="0"/>
            <a:r>
              <a:rPr lang="en-US" sz="1700" dirty="0">
                <a:latin typeface="Bookman Old Style" panose="02050604050505020204" pitchFamily="18" charset="0"/>
              </a:rPr>
              <a:t>Mathur, P., Srivastava, S., Xu, X., &amp;amp; Mehta, J. L. (2020, September 9). Artificial intelligence, machine learning, and cardiovascular disease. Clinical Medicine Insights. Cardiology. </a:t>
            </a:r>
            <a:r>
              <a:rPr lang="en-US" sz="1700" u="sng" dirty="0">
                <a:latin typeface="Bookman Old Style" panose="02050604050505020204" pitchFamily="18" charset="0"/>
                <a:hlinkClick r:id="rId4"/>
              </a:rPr>
              <a:t>https://www.ncbi.nlm.nih.gov/pmc/articles/PMC7485162/</a:t>
            </a:r>
            <a:r>
              <a:rPr lang="en-US" sz="1700" dirty="0">
                <a:latin typeface="Bookman Old Style" panose="02050604050505020204" pitchFamily="18" charset="0"/>
              </a:rPr>
              <a:t>.</a:t>
            </a:r>
          </a:p>
          <a:p>
            <a:pPr lvl="0"/>
            <a:r>
              <a:rPr lang="en-US" sz="1700" dirty="0">
                <a:latin typeface="Bookman Old Style" panose="02050604050505020204" pitchFamily="18" charset="0"/>
              </a:rPr>
              <a:t>Shah, D., Patel, S., &amp;amp; Bharti, S. K. (2020, October 16). Heart disease prediction using machine learning techniques. SN Computer Science. </a:t>
            </a:r>
            <a:r>
              <a:rPr lang="en-US" sz="1700" u="sng" dirty="0">
                <a:latin typeface="Bookman Old Style" panose="02050604050505020204" pitchFamily="18" charset="0"/>
                <a:hlinkClick r:id="rId5"/>
              </a:rPr>
              <a:t>https://link.springer.com/article/10.1007/s42979-020-00365-y</a:t>
            </a:r>
            <a:r>
              <a:rPr lang="en-US" sz="1700" dirty="0">
                <a:latin typeface="Bookman Old Style" panose="02050604050505020204" pitchFamily="18" charset="0"/>
              </a:rPr>
              <a:t>.</a:t>
            </a:r>
          </a:p>
          <a:p>
            <a:pPr lvl="0"/>
            <a:r>
              <a:rPr lang="en-US" sz="1700" dirty="0" err="1">
                <a:latin typeface="Bookman Old Style" panose="02050604050505020204" pitchFamily="18" charset="0"/>
              </a:rPr>
              <a:t>HealthITAnalytics</a:t>
            </a:r>
            <a:r>
              <a:rPr lang="en-US" sz="1700" dirty="0">
                <a:latin typeface="Bookman Old Style" panose="02050604050505020204" pitchFamily="18" charset="0"/>
              </a:rPr>
              <a:t>. (2020, August 5). Artificial intelligence may accelerate heart failure diagnosis. </a:t>
            </a:r>
            <a:r>
              <a:rPr lang="en-US" sz="1700" dirty="0" err="1">
                <a:latin typeface="Bookman Old Style" panose="02050604050505020204" pitchFamily="18" charset="0"/>
              </a:rPr>
              <a:t>HealthITAnalytics</a:t>
            </a:r>
            <a:r>
              <a:rPr lang="en-US" sz="1700" dirty="0">
                <a:latin typeface="Bookman Old Style" panose="02050604050505020204" pitchFamily="18" charset="0"/>
              </a:rPr>
              <a:t>. </a:t>
            </a:r>
            <a:r>
              <a:rPr lang="en-US" sz="1700" u="sng" dirty="0">
                <a:latin typeface="Bookman Old Style" panose="02050604050505020204" pitchFamily="18" charset="0"/>
                <a:hlinkClick r:id="rId6"/>
              </a:rPr>
              <a:t>https://healthitanalytics.com/news/artificial-intelligence-may-accelerate-heart-failure-diagnosis</a:t>
            </a:r>
            <a:r>
              <a:rPr lang="en-US" sz="1700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sz="1700" dirty="0">
                <a:latin typeface="Bookman Old Style" panose="02050604050505020204" pitchFamily="18" charset="0"/>
              </a:rPr>
              <a:t>Applied Text Analysis with Python, Benjamin Bengfort, Rebecca </a:t>
            </a:r>
            <a:r>
              <a:rPr lang="en-US" sz="1700" dirty="0" err="1">
                <a:latin typeface="Bookman Old Style" panose="02050604050505020204" pitchFamily="18" charset="0"/>
              </a:rPr>
              <a:t>Bilbro</a:t>
            </a:r>
            <a:r>
              <a:rPr lang="en-US" sz="1700" dirty="0">
                <a:latin typeface="Bookman Old Style" panose="02050604050505020204" pitchFamily="18" charset="0"/>
              </a:rPr>
              <a:t> &amp; Tony Ojeda </a:t>
            </a:r>
          </a:p>
          <a:p>
            <a:r>
              <a:rPr lang="en-US" sz="1700" dirty="0">
                <a:latin typeface="Bookman Old Style" panose="02050604050505020204" pitchFamily="18" charset="0"/>
              </a:rPr>
              <a:t>Machine Learning with Python Cookbook, Chris </a:t>
            </a:r>
            <a:r>
              <a:rPr lang="en-US" sz="1700" dirty="0" err="1">
                <a:latin typeface="Bookman Old Style" panose="02050604050505020204" pitchFamily="18" charset="0"/>
              </a:rPr>
              <a:t>Albon</a:t>
            </a:r>
            <a:endParaRPr lang="en-US" sz="1700" dirty="0">
              <a:latin typeface="Bookman Old Style" panose="02050604050505020204" pitchFamily="18" charset="0"/>
            </a:endParaRP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5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79566-51DF-2946-8F2C-AE3B6CFA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Problem Statement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2EBFD-3FE0-EC48-9565-8AC1F383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According to WHO, an estimated 17.9 million people died from heart diseases in 2019, representing 32% of all global deaths. 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This project is focused on building a model to predict if a person will get heart disease in 10 years. 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Fetch and analyze key insights from the risk factors in the data set.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Such insights and predictions are going to help with early prognosis of heart diseases can help in making decisions on lifestyle changes in high-risk patients and in turn reduce the complications, fatalities, and overall healthcare cost on economy.  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6383B45-37FF-6946-8656-90AA2970F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02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09"/>
    </mc:Choice>
    <mc:Fallback>
      <p:transition spd="slow" advTm="91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0E002-89C7-0A40-A2E8-92C09ED9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Process Overview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BB963-122C-410F-9818-4496A3B90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9042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E9A538-1363-6E4B-8FAA-1C58CD513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9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233"/>
    </mc:Choice>
    <mc:Fallback>
      <p:transition spd="slow" advTm="157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CC84017-3F77-4CCD-A820-7C49250C6A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</a:blip>
          <a:srcRect t="35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53498-B885-1F4D-B8AF-DD3A910AD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Dataset Details</a:t>
            </a:r>
            <a:endParaRPr lang="en-US" sz="36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Content Placeholder 5">
            <a:extLst>
              <a:ext uri="{FF2B5EF4-FFF2-40B4-BE49-F238E27FC236}">
                <a16:creationId xmlns:a16="http://schemas.microsoft.com/office/drawing/2014/main" id="{955BB0FF-3600-4F26-9157-200FE2B3D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916319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03D7A2-F8D7-2C43-A081-1A7F4AE90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66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29"/>
    </mc:Choice>
    <mc:Fallback>
      <p:transition spd="slow" advTm="28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6413-A173-4845-9072-5BD6E226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latin typeface="Bookman Old Style" panose="02050604050505020204" pitchFamily="18" charset="0"/>
              </a:rPr>
              <a:t>Exploratory Data Analysis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EDF64E2-6BDA-0441-9614-9CD6A1D74E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591" y="2742397"/>
            <a:ext cx="388545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9D8434C-6F5C-C543-9533-07FC5CC2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0779" y="2744731"/>
            <a:ext cx="4849809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F19F62-BB6C-2142-9C23-EB55F07684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27"/>
    </mc:Choice>
    <mc:Fallback>
      <p:transition spd="slow" advTm="26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Content Placeholder 3079">
            <a:extLst>
              <a:ext uri="{FF2B5EF4-FFF2-40B4-BE49-F238E27FC236}">
                <a16:creationId xmlns:a16="http://schemas.microsoft.com/office/drawing/2014/main" id="{214D23CA-C3F9-448B-9F09-0401F1DAE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>
                <a:latin typeface="Bookman Old Style" panose="02050604050505020204" pitchFamily="18" charset="0"/>
              </a:rPr>
              <a:t>Exploratory Data Analysis</a:t>
            </a:r>
            <a:endParaRPr lang="en-US" sz="200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EFED07E-8AAD-4D0F-B875-E2B39A13CAB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472" y="2742397"/>
            <a:ext cx="4819751" cy="3291840"/>
          </a:xfrm>
          <a:prstGeom prst="rect">
            <a:avLst/>
          </a:prstGeom>
          <a:noFill/>
        </p:spPr>
      </p:pic>
      <p:sp>
        <p:nvSpPr>
          <p:cNvPr id="194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BBA0DD0-A0E5-B442-8D6E-26051F02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6484" y="2784094"/>
            <a:ext cx="4974336" cy="320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EB5B9E7-D02C-E74F-A579-E5E8AB688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0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06"/>
    </mc:Choice>
    <mc:Fallback>
      <p:transition spd="slow" advTm="34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A8D99-7432-EE46-917A-55691D61B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ACC-73D9-FE41-B720-CFAD6A3DB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The strongest positive correlations of </a:t>
            </a:r>
            <a:r>
              <a:rPr lang="en-US" sz="2000" dirty="0" err="1">
                <a:latin typeface="Bookman Old Style" panose="02050604050505020204" pitchFamily="18" charset="0"/>
              </a:rPr>
              <a:t>TenYearCHD</a:t>
            </a:r>
            <a:r>
              <a:rPr lang="en-US" sz="2000" dirty="0">
                <a:latin typeface="Bookman Old Style" panose="02050604050505020204" pitchFamily="18" charset="0"/>
              </a:rPr>
              <a:t> are with age and </a:t>
            </a:r>
            <a:r>
              <a:rPr lang="en-US" sz="2000" dirty="0" err="1">
                <a:latin typeface="Bookman Old Style" panose="02050604050505020204" pitchFamily="18" charset="0"/>
              </a:rPr>
              <a:t>sysBP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sz="2000" dirty="0" err="1">
                <a:latin typeface="Bookman Old Style" panose="02050604050505020204" pitchFamily="18" charset="0"/>
              </a:rPr>
              <a:t>CurrentSmoker</a:t>
            </a:r>
            <a:r>
              <a:rPr lang="en-US" sz="2000" dirty="0">
                <a:latin typeface="Bookman Old Style" panose="02050604050505020204" pitchFamily="18" charset="0"/>
              </a:rPr>
              <a:t> has the least correlation with </a:t>
            </a:r>
            <a:r>
              <a:rPr lang="en-US" sz="2000" dirty="0" err="1">
                <a:latin typeface="Bookman Old Style" panose="02050604050505020204" pitchFamily="18" charset="0"/>
              </a:rPr>
              <a:t>TenYearCHD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B4776AC-A12B-F040-8C95-FD1D2FB25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78" y="1782981"/>
            <a:ext cx="4520096" cy="436189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11F2C3-905C-4843-85EB-1C7FAC2DF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1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5"/>
    </mc:Choice>
    <mc:Fallback>
      <p:transition spd="slow" advTm="23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F19E2-40E1-DE48-BF3C-6CDDDCF4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Models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1AC87B0-B0F5-5F45-BC24-A76715E7FA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11577" y="883463"/>
            <a:ext cx="2788668" cy="2523744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255B92A6-5C77-B24C-BE95-4C90AAB50F8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07661" y="883463"/>
            <a:ext cx="2943142" cy="2523744"/>
          </a:xfrm>
          <a:prstGeom prst="rect">
            <a:avLst/>
          </a:prstGeom>
        </p:spPr>
      </p:pic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74F81040-F112-0C40-BC82-962AB940CAB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054251" y="3762142"/>
            <a:ext cx="3703320" cy="2129408"/>
          </a:xfrm>
          <a:prstGeom prst="rect">
            <a:avLst/>
          </a:prstGeom>
        </p:spPr>
      </p:pic>
      <p:pic>
        <p:nvPicPr>
          <p:cNvPr id="17" name="Picture 16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45ADE88-19EB-7D41-B5D1-58DFEE8FC3B5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932998" y="3766770"/>
            <a:ext cx="3703320" cy="2120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2F44E0-CBAD-E849-96BD-C714C1CF4004}"/>
              </a:ext>
            </a:extLst>
          </p:cNvPr>
          <p:cNvSpPr txBox="1"/>
          <p:nvPr/>
        </p:nvSpPr>
        <p:spPr>
          <a:xfrm>
            <a:off x="4176383" y="270199"/>
            <a:ext cx="345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Random Forest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56759-C25D-FD40-A9A2-61E32C8667D2}"/>
              </a:ext>
            </a:extLst>
          </p:cNvPr>
          <p:cNvSpPr txBox="1"/>
          <p:nvPr/>
        </p:nvSpPr>
        <p:spPr>
          <a:xfrm>
            <a:off x="8158164" y="270199"/>
            <a:ext cx="294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Logistic Regression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814883-F546-4442-928B-5B02BDABD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6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05"/>
    </mc:Choice>
    <mc:Fallback>
      <p:transition spd="slow" advTm="11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A6787-A739-A543-8B90-4BE803E0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latin typeface="Bookman Old Style" panose="02050604050505020204" pitchFamily="18" charset="0"/>
              </a:rPr>
              <a:t>Models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3625AD3D-D37A-7B4F-B607-45B8A04A574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26815" y="883463"/>
            <a:ext cx="2758191" cy="252374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6E0E0BB-215A-0545-8915-042C1BA2773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07661" y="883463"/>
            <a:ext cx="2943142" cy="2523744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CD95A265-1FDF-B147-BC5F-78A7C79CF9B6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054251" y="3678817"/>
            <a:ext cx="3703320" cy="2296058"/>
          </a:xfrm>
          <a:prstGeom prst="rect">
            <a:avLst/>
          </a:prstGeom>
        </p:spPr>
      </p:pic>
      <p:pic>
        <p:nvPicPr>
          <p:cNvPr id="4" name="Content Placeholder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D05C4082-492F-664F-882A-E4852836CA8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932998" y="3766770"/>
            <a:ext cx="3703320" cy="2120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3CE70C-879F-E74D-B3E0-164580C4151C}"/>
              </a:ext>
            </a:extLst>
          </p:cNvPr>
          <p:cNvSpPr txBox="1"/>
          <p:nvPr/>
        </p:nvSpPr>
        <p:spPr>
          <a:xfrm>
            <a:off x="4054251" y="294975"/>
            <a:ext cx="361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KNN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D28C8-9CF0-FA4A-B27A-CF0171A1464F}"/>
              </a:ext>
            </a:extLst>
          </p:cNvPr>
          <p:cNvSpPr txBox="1"/>
          <p:nvPr/>
        </p:nvSpPr>
        <p:spPr>
          <a:xfrm>
            <a:off x="7910250" y="294975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Decision Tree Classification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012CF8F-4998-A342-8F74-9DBA050F5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2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1"/>
    </mc:Choice>
    <mc:Fallback>
      <p:transition spd="slow" advTm="21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180d06e4-a44d-42a9-abe2-9bd0f71c347d" origin="userSelected"/>
</file>

<file path=customXml/itemProps1.xml><?xml version="1.0" encoding="utf-8"?>
<ds:datastoreItem xmlns:ds="http://schemas.openxmlformats.org/officeDocument/2006/customXml" ds:itemID="{20B82B69-11F0-4329-A225-3A791DE7E23F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34620</TotalTime>
  <Words>532</Words>
  <Application>Microsoft Macintosh PowerPoint</Application>
  <PresentationFormat>Widescreen</PresentationFormat>
  <Paragraphs>61</Paragraphs>
  <Slides>13</Slides>
  <Notes>13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Bookman Old Style</vt:lpstr>
      <vt:lpstr>Calibri</vt:lpstr>
      <vt:lpstr>Calibri Light</vt:lpstr>
      <vt:lpstr>Office Theme</vt:lpstr>
      <vt:lpstr>Heart Disease Prediction </vt:lpstr>
      <vt:lpstr>Problem Statement</vt:lpstr>
      <vt:lpstr>Process Overview</vt:lpstr>
      <vt:lpstr>Dataset Details</vt:lpstr>
      <vt:lpstr>Exploratory Data Analysis</vt:lpstr>
      <vt:lpstr>PowerPoint Presentation</vt:lpstr>
      <vt:lpstr>Correlations</vt:lpstr>
      <vt:lpstr>Models</vt:lpstr>
      <vt:lpstr>Models</vt:lpstr>
      <vt:lpstr>Models</vt:lpstr>
      <vt:lpstr>Models Evaluations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travel safety concerns – Facts vs hoax!   Executive Summary Vikas Ranjan</dc:title>
  <dc:creator>Vikas Ranjan</dc:creator>
  <dc:description>@2020 Fiserv Inc, or its affiliates   |</dc:description>
  <cp:lastModifiedBy>Microsoft Office User</cp:lastModifiedBy>
  <cp:revision>243</cp:revision>
  <dcterms:created xsi:type="dcterms:W3CDTF">2021-01-25T02:37:49Z</dcterms:created>
  <dcterms:modified xsi:type="dcterms:W3CDTF">2021-08-09T06:14:45Z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e4329b90-9cce-4f74-a968-e19a81eebf20</vt:lpwstr>
  </property>
  <property fmtid="{D5CDD505-2E9C-101B-9397-08002B2CF9AE}" pid="3" name="bjDocumentSecurityLabel">
    <vt:lpwstr>This item has no classification</vt:lpwstr>
  </property>
  <property fmtid="{D5CDD505-2E9C-101B-9397-08002B2CF9AE}" pid="4" name="bjClsUserRVM">
    <vt:lpwstr>[]</vt:lpwstr>
  </property>
  <property fmtid="{D5CDD505-2E9C-101B-9397-08002B2CF9AE}" pid="5" name="bjSaver">
    <vt:lpwstr>gjWzVhyK7oByd4etKOenPknqGaQfQUPz</vt:lpwstr>
  </property>
</Properties>
</file>